
<file path=[Content_Types].xml><?xml version="1.0" encoding="utf-8"?>
<Types xmlns="http://schemas.openxmlformats.org/package/2006/content-types">
  <Default Extension="fntdata" ContentType="application/x-fontdata"/>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Action1.xml" ContentType="application/vnd.ms-office.inkAction+xml"/>
  <Override PartName="/ppt/notesSlides/notesSlide3.xml" ContentType="application/vnd.openxmlformats-officedocument.presentationml.notesSlide+xml"/>
  <Override PartName="/ppt/ink/inkAction2.xml" ContentType="application/vnd.ms-office.inkAction+xml"/>
  <Override PartName="/ppt/notesSlides/notesSlide4.xml" ContentType="application/vnd.openxmlformats-officedocument.presentationml.notesSlide+xml"/>
  <Override PartName="/ppt/ink/inkAction3.xml" ContentType="application/vnd.ms-office.inkAction+xml"/>
  <Override PartName="/ppt/notesSlides/notesSlide5.xml" ContentType="application/vnd.openxmlformats-officedocument.presentationml.notesSlide+xml"/>
  <Override PartName="/ppt/ink/inkAction4.xml" ContentType="application/vnd.ms-office.inkAction+xml"/>
  <Override PartName="/ppt/notesSlides/notesSlide6.xml" ContentType="application/vnd.openxmlformats-officedocument.presentationml.notesSlide+xml"/>
  <Override PartName="/ppt/ink/inkAction5.xml" ContentType="application/vnd.ms-office.inkAction+xml"/>
  <Override PartName="/ppt/notesSlides/notesSlide7.xml" ContentType="application/vnd.openxmlformats-officedocument.presentationml.notesSlide+xml"/>
  <Override PartName="/ppt/ink/inkAction6.xml" ContentType="application/vnd.ms-office.inkAction+xml"/>
  <Override PartName="/ppt/notesSlides/notesSlide8.xml" ContentType="application/vnd.openxmlformats-officedocument.presentationml.notesSlide+xml"/>
  <Override PartName="/ppt/ink/inkAction7.xml" ContentType="application/vnd.ms-office.inkAction+xml"/>
  <Override PartName="/ppt/notesSlides/notesSlide9.xml" ContentType="application/vnd.openxmlformats-officedocument.presentationml.notesSlide+xml"/>
  <Override PartName="/ppt/ink/inkAction8.xml" ContentType="application/vnd.ms-office.inkAction+xml"/>
  <Override PartName="/ppt/notesSlides/notesSlide10.xml" ContentType="application/vnd.openxmlformats-officedocument.presentationml.notesSlide+xml"/>
  <Override PartName="/ppt/ink/inkAction9.xml" ContentType="application/vnd.ms-office.inkAction+xml"/>
  <Override PartName="/ppt/notesSlides/notesSlide11.xml" ContentType="application/vnd.openxmlformats-officedocument.presentationml.notesSlide+xml"/>
  <Override PartName="/ppt/ink/inkAction10.xml" ContentType="application/vnd.ms-office.inkAction+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59" r:id="rId4"/>
    <p:sldId id="260" r:id="rId5"/>
    <p:sldId id="261"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Lst>
  <p:sldSz cx="9144000" cy="5143500" type="screen16x9"/>
  <p:notesSz cx="6858000" cy="9144000"/>
  <p:embeddedFontLst>
    <p:embeddedFont>
      <p:font typeface="Lato" panose="020B0604020202020204" charset="0"/>
      <p:regular r:id="rId24"/>
      <p:bold r:id="rId25"/>
      <p:italic r:id="rId26"/>
      <p:boldItalic r:id="rId27"/>
    </p:embeddedFont>
    <p:embeddedFont>
      <p:font typeface="Montserrat" panose="020B060402020202020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DB072D-39A1-4C6C-BF6A-295E19C14930}">
  <a:tblStyle styleId="{DADB072D-39A1-4C6C-BF6A-295E19C1493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ink/inkAction1.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11738" units="1/cm"/>
          <inkml:channelProperty channel="Y" name="resolution" value="36.14458" units="1/cm"/>
          <inkml:channelProperty channel="T" name="resolution" value="1" units="1/dev"/>
        </inkml:channelProperties>
      </inkml:inkSource>
      <inkml:timestamp xml:id="ts0" timeString="2020-12-10T03:23:03.038"/>
    </inkml:context>
    <inkml:brush xml:id="br0">
      <inkml:brushProperty name="width" value="0.08819" units="cm"/>
      <inkml:brushProperty name="height" value="0.35278" units="cm"/>
      <inkml:brushProperty name="color" value="#FFFF00"/>
      <inkml:brushProperty name="tip" value="rectangle"/>
      <inkml:brushProperty name="rasterOp" value="maskPen"/>
    </inkml:brush>
    <inkml:brush xml:id="br1">
      <inkml:brushProperty name="width" value="0.05292" units="cm"/>
      <inkml:brushProperty name="height" value="0.05292" units="cm"/>
      <inkml:brushProperty name="color" value="#FF0000"/>
    </inkml:brush>
  </inkml:definitions>
  <iact:action type="add" startTime="2776">
    <iact:property name="dataType"/>
    <iact:actionData xml:id="d0">
      <inkml:trace xmlns:inkml="http://www.w3.org/2003/InkML" xml:id="stk0" contextRef="#ctx0" brushRef="#br0">13152 3929 0,'21'0'32,"0"0"-23,0 0 9,0 0 7,0 0-15,0 0-1,0 0-1,0 0-2,-21 21-2,21-21-3,0 0 5,0 0-2,0 0 1,0 0-1,0 0-1,0 0 0,-21 21 1,21-21-3,0 0 1,0 0 2,0 0-2,0 0 1,0 0 1,0 0-1,0 0 0,-21 21-1,21-21-1,0 0 2,0 0-1,0 0 0,0 0-1,0 0 1,0 0 2,0 21-3,0-21 1,0 0 1,0 0-2,0 0 2,0 0-2,0 0 2,0 0-1,0 0 0,0 0 0,0 0-1,0 0 1,0 0 1,-21 21-2,21-21-1,0 0 2,0 0 0,0 0 1,0 0-1,0 0-1,0 0 2,0 21-2,0-21 3,0 0-3,0 0 2,0 0-1,0 0 0,1 0 1,-1 0-1,0 0 1,0 0-1,0 0 1,0 0-1,0 0 0,0 0 1,0 0-1,0 0 1,0 0-1,0 0 2,0 0-3,0 0 1,0 0 0,0 0 1,0 0-2,0 0 2,0 0-1,0 0 0,0 0 1,0 0 0,0 0-1,0 0 0,0 0 1,0 0 0,-21 21-3,21-21 3,0 0-1,0 0 0,0 0 1,0 0-1,0 0 1,0 0-1,0 0 0,0 0 1,0 0-1,0 0 0,0 0 2,0 0-3,0 0 2,0 0-2,0 0 2,0 0-1,0 0-1,0 0 1,0 0 1,0 0-1,0 0 0,0 0 0,0 0-1,0 0 2,0 0-1,0 0 0,0 0 0,0 0 1,0 0-1,0 0 1,0 0-1,0 0 0,0 0 1,0 0 0,0 0-2,0 0 2,0 0 0,0 0-1,0 0 0,0 0-1,0 0 1,0 0 0,0 0 2,0 0-2,0 0-1,0 0 1,0 0 2,0 0-3,-21 21 1,21-21 0,0 0-2,0 0 4,0 0-3,0 0 2,0 0 0,0 0-2,0 0 1,0 0 0,0 0 1,0 0-2,0 0 2,0 0-1,0 0-1,0 0 1,0 0 1,0 0-1,0 0-1,0 0 0,0 0 2,0 0-1,0 0 1,0 0-1,0 0 1,0 0 0,0 0 2,0 0-2,0 0-1,0 0 3,0 0-3,0 0 4</inkml:trace>
    </iact:actionData>
  </iact:action>
  <iact:action type="add" startTime="3294">
    <iact:property name="dataType"/>
    <iact:actionData xml:id="d1">
      <inkml:trace xmlns:inkml="http://www.w3.org/2003/InkML" xml:id="stk1" contextRef="#ctx0" brushRef="#br0">16640 4097 0,'0'0'1,"21"0"0,0 0 6,0 0-2,0 0 3,0 0-3,0 0 9,0 0-5,0 0 6,0 0-7,-21-21-5,21 21 5,0 0 48,0 0 176,0 0-219,-21-21-5,21 21-7,0 0 7,0 0-3,0 0 0,0 0-1,0 0 1,0-21 0,0 21-1,0 0 2,0 0 0,-21-21-3,21 21-1,0 0 6,0 0-2,0 0 1,0 0-1,0 0 4,0 0-2,-21-21-6,21 21 16</inkml:trace>
    </iact:actionData>
  </iact:action>
  <iact:action type="add" startTime="5439">
    <iact:property name="dataType"/>
    <iact:actionData xml:id="d2">
      <inkml:trace xmlns:inkml="http://www.w3.org/2003/InkML" xml:id="stk2" contextRef="#ctx0" brushRef="#br0">7648 4938 0,'-21'0'9,"21"21"-4,-21-21-4,0 0 10,21 21-7,-21-21 3,21 21 7,-21-21-14,0 0 8,0 0-2,0 0-1,0 0-1,0 0 1,0 0-1,-1 0-2,1 0 1,0 0 0,0 0 0,0 0-1,0 0 1,0 0 0,0-21-1,0 21 0,0 0 1,0-21-1,0 21 0,0 0 1,0-21-1,0 21 0,0 0-1,0 0 2,0-21-1,0 21 0,0 0-2,0-21 3,0 21-2,0 0 0,21-21 0,-21 21 0,0 0 0,0 0 2,0-21-3,0 21 2,0-21-1,0 21 2,0 0-2,0-21 0,0 21 0,0-21 1,0 21 0,0-21-1,0 21 1,0 0 0,21-21-1,-21 21 0,0 0 2,21-21-3,-21 21 1,0 0 1,0-21 0,0 21 0,0-21 0,0 21 1,0 0-2,21-21 1,-21 21 0,0 0-1,21-21 1,-21 21 0,0 0-1,0-21 2,0 21-1,0-21 2,0 21-3,0-21 2,0 21 0,0 0 0,21-21-1,-21 21 1,21-21 0,-21 21-2,0 0 2,0 0 3,0 0 9,0 0 0,0 0 4,0 0-11,0 0 5,0 0-7,0 0 1,0 0 0,0 0-3,0 0 2,0 0-3,0 0 2,0 0 1,0 0-2,0 0 0,0 0-1,0 0 1,0 0 0,0 0 2,0 0-3,0 0 2,0 0-1,0 0 0,0 0-2,0 0 2,21 21-2,-21-21 0,0 0 0,0 0 0,0 0 2,0 0-2,0 0 0,0 0 1,0 0-2,0 0 1,0 0 1,0 0-1,0 21-2,0-21 3,0 0-1,0 0-2,0 0 2,0 0-1,0 0 1,0 0-1,0 0 2,21 21-3,-21-21 1,0 0 2,0 0-2,-1 0-1,1 0 3,0 0-3,0 0 2,0 0-1,0 0 1,0 0-1,0 0 2,0 0-2,0 0 0,0 0 1,0 0-1,0 0 1,0 0 0,0 0-2,0 0 2,0 0-2,0 0 2,0 0 0,0 0-1,0 0 0,0 0 1,0 0-1,0 0 1,0 0 1,0 0-2,0 0 1,0 0 1,0 0-1,0 0-1,0 0 2,0 0-2,0 0 3,0 0-1,0 0 1,0 0-1,0 0 0,0 0 0,0 0 2,0 0-2,0 0 4,0 0-5,0 0 6,0 0-4,0 0 3,0 0-4,0 0 6,0 0-2,0 0 6,0 0-3,0 0 12,0 0 1,21 21-14</inkml:trace>
    </iact:actionData>
  </iact:action>
  <iact:action type="add" startTime="7078">
    <iact:property name="dataType"/>
    <iact:actionData xml:id="d3">
      <inkml:trace xmlns:inkml="http://www.w3.org/2003/InkML" xml:id="stk3" contextRef="#ctx0" brushRef="#br0">21135 4097 0,'-21'0'25,"0"0"-15,0 0-4,0 0 1,0 0-2,0 0 0,0 21 0,0-21-1,0 0 0,0 0 0,0 0-1,21 21-2,-21-21 2,0 0-1,0 0 0,0 0 1,0 0-1,0 0 1,0 0 0,0 0-2,0 0 3,0 0-2,0 0 1,0 0-1,0 0 1,0 0-1,0 0 1,0 0-1,0 0 2,0 0-2,0 0 0,0 0 0,0 0 2,0 0-2,0-21 0,0 21-1,0 0 3,0 0 0,21-21 0,-21 21-3,0 0 4,0 0-1,0 0 2,0 0 4,0 0 136</inkml:trace>
    </iact:actionData>
  </iact:action>
  <iact:action type="add" startTime="15763">
    <iact:property name="dataType"/>
    <iact:actionData xml:id="d4">
      <inkml:trace xmlns:inkml="http://www.w3.org/2003/InkML" xml:id="stk4" contextRef="#ctx0" brushRef="#br0">17039 5904 0,'21'21'0,"0"-21"27,0 0-18,0 0 0,0 0-3,-21 21-5,21-21 4,0 0 2,0 0-1,0 0 1,0 0-1,0 0-1,0 0 1,0 0-2,0 0 1,0 0 0,0 0-1,0 0 0,0 0 0,0 0 0,0 0-1,0 0 1,0 0-1,0 0 0,-21-21-3,21 21 1,0 0 2,0 0-1,0 0 2,0-21-3,0 21 1,0 0 1,0 0-2,0 0 0,0 0 2,0 0-1,0 0 0,0-21 0,0 21 0,0 0 0,0 0 0,0 0 1,0 0-2,0-21 1,0 21 1,0 0-2,0 0 1,0 0 1,0 0-1,0 0-1,0 0 4,0 0-4,0 0 2,0 0-2,0 0 2,0 0 1,0 0 0,0 0-3,0 0 2,0 0 2,0 0-3,0 0 3,0 0-3,0 0 1,0 0 0,0 0 0,0 0-1,0 0 3,0 0-5,0 0 4,0 0-3,0 0 2,0 0 0,0 0 0,0 0-2,0 0 3,0 0-2,0 0 1,0 0-1,0 0 0,0 0 1,0 0-1,0 0 0,0 0 0,0 0 2,0 0 1,0 0-5,0 0 3,0 0 1,0 0-2,0 0 2,0 0-1,1 0-1,-1 0 2,0 0-1,0 0 0,0 0-1,0 0 1,0 0 0,0 0-1,0 0 1,0 0 1,0 0-1,0 0-2,0 0 3,0 0-1,0 0-1,0 0 0,0 0 2,0 0-3,0 0 3,0-21-3,0 21 2,0 0-1,0 0 1,0 0-1,0 0 0,0 0 0,0 0 0,0 0 0,0 0 2,0 0-3,0 0 3,0 0-3,0 0 2,0 0-1,0 0 1,0 0-1,0 0 2,0 0-3,0 0 2,0 0 1,0 0-3,0 0 4,0 0-3,0 0 2,0 0-1,0 0 0,0 0-1,0 0 2,0 0 0,0 0-1,0 0 0,0 0 0,0 0-1,0 0 1,0 0 0,0 0 1,0 0-1,0 0 0,0 0-2,0 0 4,0 0-4,0 0 4,0 0-3,0 0 2,0 0-1,0 0 2,0 0-1,0 0 0,0 0 2,0 0-1,0 0-1,0 0 2,0 0-1,-21-21-4,21 21 4,0 0 2,0 0-1,0 0 3,0 0-3,0 0 0,0 0-1,0 0-1,0 0 1,0 0-2,0 0 0,-21-21-1,21 21-2,0 0 4,0 0-2,0 0-1,0 0 1,0 0 0,0 0 0,0 0 1,0 0 0,0 0-1,0 0-1,0 0 2,0 0-1,0 0 0,0 0-1,0 0 2,0 0-1,0 0-1,0 0 1,0 0 0,0 0 0,0 0 0,0 0 0,0 0-1,0 21 2,0-21-2,1 0 2,-1 0-2,0 0 1,0 0 0,0 0 0,0 0 1,0 0 0,0 0-1,0 0 1,0 0-2,0 0 2,0 0 1,0 0 0,0 0 1,0 0-1,0 0 0,0 0 0,0 0 2,0 0-2,0 0 1,0 0 0,0 0 0,0 0 0,0 0-1,0 0 1,0 0-2,-21-21 1,21 21-1,0 0 2,0 0 1,0 0 0,0 0 0,0 0 3,0 0-3,0 0 0,0 0 1,0 0 3,0 0 5,-21-21 0,21 21-6,0 0 20,0 0-14,0 0-6,0 0-2,0 0 0,0 0 0,0 0-2,0 0-1,0 0 4,0 0-1,0 0 19,0 0-17,0 0-1,0 0-4,0 0 1,0 0-1,0 0 0,-21 21-3,21-21 3,0 0 0,0 0 3,-21 21-3,21-21-2,0 0 13,-21 21 34</inkml:trace>
    </iact:actionData>
  </iact:action>
  <iact:action type="add" startTime="17777">
    <iact:property name="dataType"/>
    <iact:actionData xml:id="d5">
      <inkml:trace xmlns:inkml="http://www.w3.org/2003/InkML" xml:id="stk5" contextRef="#ctx0" brushRef="#br0">4769 6430 0,'-21'0'15,"0"0"-7,0 0 1,0 0-2,0 0 0,21 21-3,-21-21-3,0 0 4,0 0 0,0 0-1,0 0-1,0 0 2,0 0-3,0 0 2,21 21-3,-21-21 2,0 0 0,0 0 1,0 0 0,0 0 0,21 21-1,-21-21-2,0 0 3,0 0 0,0 0 1,0 0-2,0 0 0,0 0 0,0 0 2,0 0-3,0 0 1,0 0 0,0 0 1,0 0 0,0 0-2,21 21 0,-21-21 0,0 0 1,0 0 3,0 0-4,0 0 3,0 0 0,0 0 0,0 0 0,0 0 2,0 0-1,0 0 4,0 0 1,0 0 5,0 0-6,0 0 17,0 0-10,0 0 12,0 0 79,0 0-92</inkml:trace>
    </iact:actionData>
  </iact:action>
  <iact:action type="add" startTime="21583">
    <iact:property name="dataType"/>
    <iact:actionData xml:id="d6">
      <inkml:trace xmlns:inkml="http://www.w3.org/2003/InkML" xml:id="stk6" contextRef="#ctx0" brushRef="#br1">12312 9161 0,'0'-21'10,"-21"21"44,21-21-52,-21 21 0,21-21 2,-21 21-2,0-21 0,0 0 2,0 0 1,0 21-2,21-21-1,-21 21 2,21-21-2,-21 21 2,21-21-3,-21 21 2,21-21-1,-21 21 0,21-21 1,-21 21-2,0-21 3,0 21 0,21-21-1,-22 21-2,22-21 1,-21 21 1,0-21 2,0 21 2,21-21-3,-21 21-1,0 0 5,0 0-1,0 0-1,21-21-4,-21 21 3,0 0 0,21-21-3,-21 21 2,0 0 0,0-21 0,0 21 0,0-21 0,0 21-1,0 0-1,21-21 0,-21 21 1,0 0-1,0 0 2,21-21-3,-21 21 3,0-21-1,0 21 2,0 0-1,0 0 0,21-21-2,-21 21 0,0 0 2,0-21 0,0 21 1,0 0-2,0 0 3,0 0-2,21-21-1,-21 21 0,0 0-1,21-21 2,-21 21-2,0 0 1,0 0 1,0 0-2,21-21-1,-21 21 2,0 0-1,0-21 2,0 21 0,0 0-2,0 0 1,0-21 0,0 21 1,0 0-2,0 0 1,0 0 0,0 0 1,0 0-1,0 0 1,0 0-1,21-21-2,-21 21 2,0 0-1,0 0 3,0 0-1,0 0-1,0 0 1,0 0 0,0 0 0,0 0 0,0 0 0,0 0 0,0 0-1,0 0 1,0 0 0,0 0-1,0 0 1,0 0 0,0 0 0,0 0 0,0 0 0,0 0 0,21 21-1,-21-21-2,0 0 2,0 0 0,0 0 1,0 0-1,0 21 0,0-21 0,0 0 0,0 0-1,0 0 1,0 0-1,0 0 1,0 0-1,21 21-1,-21-21 0,0 0 1,0 0 0,0 0 0,0 0-1,0 0 1,21 21 1,-21-21-2,0 0-1,0 0 2,0 0 0,0 0 0,21 21-1,-21-21 0,0 0 1,0 0 0,0 0 0,0 0 0,0 0 0,0 0 0,0 0 0,0 21 0,0-21 0,0 0 0,-1 0 1,1 0-1,21 21-1,-21-21 0,0 0 2,0 0-1,0 0 0,0 0 1,0 0-1,21 21 0,-21-21-1,0 0 1,0 0 2,0 0-1,0 0-1,21 21 0,-21-21 1,0 0-2,0 0 1,0 21 0,0-21 1,0 0-1,0 0 0,0 0 1,0 0-1,0 21 0,0-21 0,0 0 0,0 0 0,0 0 2,0 0-3,0 0 3,0 0-3,0 0 1,0 0 1,0 0-1,0 0 0,21 21-1,-21-21 0,0 0 3,0 0-3,0 0 2,0 0 0,0 0-1,0 0 1,0 0-1,0 0 1,0 0-1,0 0 1,0 0 0,0 0 0,0 0-1,0 0 1,0 0-1,0 0 1,0 0-1,0 0 1,0 0-1,0 0 1,0 0-1,0 0 0,0 0 1,0 0-1,0 0 1,0 0-1,0 0 1,0 0-1,0 0 1,0 0 0,0 0-1,0 0 1,0 0-1,0 0 0,0 0 1,0 0-1,0 0 1,0 0-1,0 0 1,0 0-1,0 0 0,0 0 1,0 0 0,0 0-1,0 0 1,0 0-1,0 0 1,0 21 0,0-21 0,0 0 0,0 0 0,0 0 0,0 0 1,0 0-1,0 0-1,0 21 2,0-21 0,0 0-1,0 0 2,0 21-2,0-21 1,0 0-1,0 0 1,21 21-3,-21-21 1,0 0 2,0 0-1,0 0 1,0 0-1,21 21-2,-21-21 1,0 0 1,0 0 0,21 21-2,-21-21 1,0 0 1,0 0 0,0 21 0,-1-21 0,1 21 1,0-21-3,0 0 3,0 0-2,21 21-1,-21-21 2,0 21-1,0-21 3,0 21-3,0-21 3,21 21-3,-21-21 0,21 21 1,-21-21-1,21 21 3,-21-21-4,21 21 2,-21-21 0,21 21 0,-21 0 2,0-21 0,21 21-4,0 0 4,-21-21-3,21 21 2,-21-21-4,21 21 4,-21-21-3,0 21 4,0-21 0,21 21-5,-21-21 3,21 21-2,-21-21 2,21 21-2,-21-21 1,21 21 0,-21-21 0,21 21 0,-21-21-1,21 21 1,-21-21 0,21 21-1,-21-21 1,21 21-1,-21-21 1,21 21-1,-21 0 3,21 0-2,-21-21 0,21 21-2,-21 0 3,21 0 0,-21-21-2,21 21 1,-21-21-1,21 21 0,0 0 2,-21 0-1,0 0 1,21 0-1,-21 0 2,21 0-3,-21-21 1,21 21-1,0 0 1,-21-21-1,21 21 2,-21 0-2,21 0 1,-21-21 0,21 21-1,-21 0 2,21 0-1,-21-21 0,21 21-1,0 0 3,-21-21-3,21 21 0,-21-21 2,21 21-2,0 0 1,-21-21 1,21 21-2,-21 0 2,21 0 1,-21-21-2,21 22-1,0-1 1,-21-21 0,21 21 0,0 0 1,-21-21-1,21 21-1,0 0 2,-21-21-2,21 21 1,0 0 2,-21 0 0,21 0-2,0 0 1,-21-21-1,21 21-1,0 0 4,0 0-4,-21 0 3,21 0-1,0 0 1,0 0 0,-21-21-2,21 21-1,0 0 4,0 0-3,0 0 3,-21 0-3,21 0 2,0 0-1,0 0 1,0 0-1,0 0 0,0 0-2,0 0 2,0 0-1,0 0 0,0 0 0,0 0 0,0 0 0,0 0-1,0 0 1,0 0 0,0 0-1,0 0 2,0 0-2,0 0 1,0 0-1,0 0 1,21 0-2,-21 0 3,0 0-3,0 0 2,0 0 1,0 0-3,21-21 1,-21 21 0,0 0 1,0 0-1,0 0 2,0 0-2,0 0 2,0 0-1,21 0 0,-21 0 1,0 0 0,0 0 0,0 0 1,0 0-2,0 0 1,0 0 0,0 0 0,21-21-2,-21 21 0,0 0 4,0 0-3,0 0 0,21 0-1,-21 0 1,0 0 0,0 0 0,21 0-1,-21 0 0,0 0 1,0 0 0,21 0-2,-21 0 2,0 0-1,21 0 0,-21 0 2,0 0-2,21 0 0,-21 0-1,0 0 2,21 0-1,-21 0 1,0 0-1,0 0 0,21-21 0,-21 22 0,0-1 0,21 0 1,-21 0-1,0 0 1,21 0 0,-21 0 0,0 0 0,21 0 0,-21 0 0,0 0 0,21 0 1,-21 0 0,0 0 0,21 0 1,-21 0-1,21 0 2,-21 0-2,0 0 2,21 0-1,-21 0-1,0 0 0,21 0 1,-21 0-2,0 0 0,21-21-1,-21 21 0,0 0 1,0 0 0,21-21-1,-21 21 0,0 0 2,21 0-2,-21 0 2,21 0-2,-21 0 0,21-21 2,-21 21-3,0 0 1,21 0 1,-21 0-1,21 0 2,-21 0-2,21 0 0,-21 0 2,21 0-1,-21 0-1,21-21 0,-21 21 0,0 0 1,21 0-1,0 0 2,-21 0-2,0 0 1,21-21-1,-21 21 0,0 0 1,21-21-1,-21 21 0,0 0 1,21-21-1,-21 21 2,21 0-2,-21 0 2,21-21-2,-21 21 0,21 0 2,-21 0-1,21-21-2,-21 21 3,21-21-2,-21 21-1,21-21 3,-21 21-3,21-21 1,-21 21 0,21 0 1,0-21 0,-21 21-1,21-21 0,0 21 2,0 0-2,0-21 1,0 21-1,0-21 1,-21 21 0,21-21-2,0 0 2,-21 21-1,21-21 0,0 21-1,0-21 3,0 21-2,1-21 0,-1 21 1,0-21-1,0 0 0,0 21 0,0-21 2,0 0-3,0 21 1,0-21 1,0 0 0,0 21-2,0-21 1,0 21 1,0-21-1,0 0 1,0 0-2,0 21 1,0-21 0,0 0 2,0 0-3,0 21 2,0-21-2,0 0 1,21 21 2,-21-21-3,0 0 1,0 0 0,0 21 0,0-21 0,0 0 0,0 0 0,0 0 1,0 21 0,0-21-1,0 0 0,0 0-1,0 0 3,0 0-2,0 21 0,0-21 0,0 0 0,0 0 0,0 0 3,0 0-4,0 0 2,0 0-1,0 21 1,0-21-2,0 0 2,0 0-1,0 0 1,0 0-2,0 0 2,0 21 0,0-21-2,0 0 2,0 0-2,21 0 3,-21 0-3,0 0 2,0 0-2,0 0 1,0 0 2,0 21-3,0-21 2,0 0-2,0 0 1,0 0 1,0 0-2,0 0 2,0 0-2,0 0 2,0 21-1,0-21 1,0 0-1,0 0 0,0 0 0,0 0 0,0 0 0,0 0 1,0 0 0,0 0-2,0 0 1,0 0 1,0 0 0,0 0-1,0 0 2,0 0-2,0 0 0,0 0 1,0 0 1,0 0 0,0 0-2,0 0 2,0 0-2,0 0 1,0 0 2,0 0-3,0 0 1,0 0 1,0 0-2,0 0 2,0 0-1,0 0-1,0 0 2,0 0-3,0-21 2,0 21 0,1 0-1,-1 0 1,0 0-1,0 0 1,0 0-1,0 0 1,0 0 0,-21-21-2,21 21 1,0 0 0,0 0 2,0 0-3,0 0 2,0 0-1,0 0 0,0-21 1,0 21 1,0 0-3,0 0 1,0 0 1,0 0 0,0 0-2,0-21 2,0 21 0,0 0-2,0 0 2,0 0 0,0 0 0,0 0-1,0 0-1,0 0 1,-21-21 0,21 21 1,0 0-1,0 0 0,0 0 0,0 0 1,0 0-2,0 0 1,0-21 2,0 21-2,0 0 1,0 0-2,0 0 2,0 0 0,0 0-1,0 0 0,-21-21 0,21 21 0,0 0 0,0 0 3,0 0-4,0 0 1,0 0 1,0 0-1,0 0 0,-21-21 0,21 21 2,0 0-3,0 0 1,0 0 1,0 0-1,-21-21 1,21 21-1,0 0-1,0 0 3,0 0-1,0 0-2,0 0 3,0-21-2,0 21 2,0 0-3,0 0 2,0-21 0,0 21-1,0 0 2,0 0-1,0-21-2,0 21 4,0 0-2,0 0-1,-21-21 0,21 21 0,0 0 2,0-21-1,0 21 2,0 0 0,-21-21-3,21 21 1,0 0 1,0-21 1,0 21-1,0 0 1,-21-21-3,21 21 3,0 0-1,-21-21 0,21 21-2,0 0 4,0 0-3,-21-21-2,21 21 5,0 0-2,-21-21-1,21 21-1,0 0 3,0-21 0,0 21-3,-21-21 2,21 21-1,0 0 0,0-21 1,0 21 0,-21-21-2,21 21 1,0-21 1,0 0 1,0 21 0,-21-21-4,21 21 4,-21-21-3,0 0 1,21 21-1,-21-21 0,0 0 0,21 0 2,-21 0-2,0 0 0,0 0 1,21 0 0,-21 0-1,0 0 1,0 0 0,0 0-1,0 0 0,0 0 1,0 0-1,0 0 1,0 0-1,22 0 1,-22 0-1,0 0 1,0 0-1,0 0 1,0 0-1,0 0 1,0 0-1,0 0 1,21 0 0,-21 0-1,0 0 2,0 0-2,0 0 1,0 0-1,0 0 1,0 0 0,0 0-1,0 0 1,0 0 0,0 0 1,21 21-3,-21-21 2,0 0-1,0 0 1,0 0-1,0 0 1,0 0 1,0 0-2,0 0 0,0 0 1,0 0-1,0 0 1,0 0-1,0 0 1,0 0 0,0 0-1,0 0 1,0 0-1,21 0 0,-21 0 0,0 0 2,0 0-2,0-1 0,0 1 1,0 0-1,0 0 0,0 0 0,0 0 1,21 0-1,-21 0 0,0 0 1,0 0 1,0 0-3,0 0 1,0 0 1,0 0-2,0 0 2,0 0 0,21 0-2,-21 0 3,0 0-3,0 0 1,0 0 1,0 0-1,21 21 0,-21-21 0,0 0 0,0 0 2,0 0-3,0 0 2,0 0-1,0 0 1,0 0 0,0 0-1,0 0 2,21 0-3,-21 0 2,0 0 0,0 0 0,0 0 1,0 0-1,21 21 0,-21-21-2,0 0 3,0 0 0,0 0-1,0 0 0,0 0 0,0 0 1,0 0 0,0 0 0,0 0-1,0 0 1,0 0 0,0 0-1,0 0 2,0 0-3,0 0 2,0 0-1,0 0 1,0 0 0,21 0-1,-21 0 0,0 0 2,0 0-2,0 0 1,0 0 0,0 0 0,0 0 3,0 0-3,0 0 2,0 0-2,0 0 1,0 0-2,0 0 2,0 0-1,0 0 0,0 0 0,-21 0 1,21 0-2,0 0 1,0 0-2,-21 21 1,21-21-2,0 0 3,0 0-2,0 0 1,-21 0 0,21 0 0,0 0-1,-21 0 0,21 0 2,0 0-3,0 0 3,0 0-1,-21 21-2,21-21 1,0-1 2,0 1-3,-21 21 1,21-21 1,0 0 0,0 0 0,0 0 0,0 0 1,-21 21-1,21-21-1,0 0 0,0 0 2,0 0 0,0 0 0,-21 21-3,21-21 2,0 0 0,0 0 1,0 0 1,0 0-1,0 0-1,0 0 2,0 0-1,0 0 1,0 0 0,0 0-1,0 0 3,0 0-3,0 0 2,0 0-1,0 0 4,0 0-3,0 0 7,0 0 4,0 0 0,-21 21 5,21-21-18,0 0 8</inkml:trace>
    </iact:actionData>
  </iact:action>
  <iact:action type="add" startTime="29308">
    <iact:property name="dataType"/>
    <iact:actionData xml:id="d7">
      <inkml:trace xmlns:inkml="http://www.w3.org/2003/InkML" xml:id="stk7" contextRef="#ctx0" brushRef="#br1">18425 9161 0,'0'-21'15,"-21"21"-3,21-21-1,-21 21-10,0 0 5,21-21-3,-21 21 1,21-21-1,-21 21-2,0 0 4,21-21-3,-21 21 1,21-21 0,-21 21-1,21-21 1,-21 21-1,21-21 1,-21 21-1,21-21 1,-21 21-1,21-21 1,-21 21 0,21-21-1,-21 21 4,21-21-4,-21 21 7,21-21-7,-21 21 14,21-21-14,-21 21 2,21-21-1,-21 21-1,0-21 1,0 21 0,21-21-1,-21 21 0,21-21 0,-21 21-1,0-21 2,0 21 0,0-21-1,0 21 1,21-21-2,-21 21 2,21-21-2,-21 21 0,0 0 2,21-21-2,-21 21 1,0-21 0,0 21 1,21-21 1,-42 0-3,21 21 0,0-21 1,0 21 0,0-21 0,0 21 0,0-21 0,0 21 2,0-21-4,0 21 1,0 0 1,21-21-1,-21 21 0,0 0 0,0-21 1,0 21 0,0 0 0,21-21-1,-21 21 0,0 0 2,0-21-2,0 21 0,0 0 1,0-21 0,0 21 0,0 0-1,0-21 1,0 21 1,0 0 0,-21-21-3,21 21 2,0 0-1,0-21 1,0 21-1,0 0 0,0 0 1,0 0-1,21-21 0,-21 21 0,0 0 0,0 0 0,0-21 1,0 21-1,0 0 0,0 0 2,0 0-3,0 0 1,21-21 0,-42 21 0,21 0 1,0 0-1,0 0 1,0-21-1,-21 21 3,20 0-4,1 0 2,0 0-1,0 0 1,0 0-1,0 0 0,0 0 1,0 0-1,0 0 0,0 0 1,0 0-1,0 0 1,0 0-1,0 0 1,0 0-1,0 0 1,0 0-1,0 0 1,0 0-1,0 0 0,0 0 0,-21 0 1,21 0 0,0 0-1,0 0 1,0 0-1,0 0 0,0 21 1,0-21-1,0 0 0,0 0 1,0 0-1,0 21 1,0-21-1,0 0 0,0 0 1,0 0 0,0 0-1,0 0 0,21 21 0,-21-21 0,0 0 0,0 0 1,0 0-1,21 21 0,-21-21 0,0 0 0,0 0 1,0 0-1,21 21 0,-21-21 0,0 0 0,0 0 0,0 0 1,0 21-1,0-21 1,0 0-1,0 0 1,0 21 0,0-21-1,0 0 1,0 0-1,0 21 1,0-21-1,0 0 1,0 0-1,0 21 1,0-21 0,0 0-1,0 21 0,0-21 1,0 0 0,0 0 0,0 21-1,0-21 1,0 0 0,0 21-1,0-21 0,0 0 2,0 21 0,0-21-3,0 0 1,0 21 1,0-21-1,0 0 0,0 0 0,0 21 1,0-21-1,0 0 1,0 21-1,0-21 0,0 0 1,0 0-1,0 21 1,0-21-1,0 21 1,0-21-1,0 0 0,0 0 0,0 21 1,0-21-1,0 0 0,0 0 0,0 21 1,0-21-1,0 0 1,0 21-1,0-21 0,0 0 1,0 0-1,0 21 0,-1-21 1,1 21 1,0-21-3,0 0 2,0 0 1,0 21-3,0-21 1,0 0 0,0 21 1,0-21 0,0 0 0,0 21-1,0-21 1,0 0 0,0 0-1,21 21 2,-21-21-3,0 0 1,0 21 1,0-21-1,0 0 1,0 0 0,21 21-1,-21-21 0,0 0 0,0 0 1,0 21 1,0-21-2,0 0 1,0 0-1,21 21 0,-21-21 0,0 0 1,0 0 0,21 21-1,-21-21 0,0 0 0,0 0 1,0 21 0,0-21 0,0 0-1,0 0 1,0 21 0,0-21 0,0 0 0,0 21 0,0-21 0,0 0 0,0 0-1,0 0 2,0 21-2,0-21 2,0 21 0,0-21-2,0 0 2,0 0 0,21 21-2,-21-21 1,0 0 0,21 21-1,-21-21 1,0 0 1,21 21-1,-21-21-1,0 0 2,21 21-2,-21-21 1,0 0 1,21 21-2,-21-21 2,21 21-1,-21-21 1,0 21-2,0-21 2,21 21-1,-21-21-1,0 21 2,0 0 0,0 0 2,0-21-4,21 21 1,-21-21 0,0 21 0,0 0 1,0-21-1,21 21-1,-21-21 2,21 21-2,-21-21 1,21 21-1,-21-21 1,0 21 1,21 0 0,-21-21-2,21 21 2,-21-21-2,21 21 1,-21-21-1,21 21 2,-21-21-1,21 21-1,-21 0 2,21 0-1,0 0 1,-21-21-2,21 21 0,0 0 1,-21-21-1,21 21 0,0 0 1,0 0 0,0 0 0,-21 0-1,21 0 1,0 0 0,0 0 0,0 0-1,0 0 1,-21 0-1,21 0 1,0 0-1,0 0 1,0 0-1,0 0 1,0 0-1,0 0 1,0 1-1,-21-22 0,21 21 0,0 0 0,0 0 1,0 0-1,0 0 1,0 0-1,0 0 1,0 0 0,0 0 0,0 0 0,0 0 0,0 0 0,-21 0-1,21 0 1,0 0 2,0 0-4,0 0 3,0 0-1,0 0 0,0 0 1,0 0-1,-21-21 0,21 21-1,0 0 1,0 0 1,0 0 0,0 0-2,0 0 1,0 0 0,0 0 0,0 0 0,0 0 0,0 0-1,0 0 2,0 0-1,0 0 1,0 0-2,21 0 1,-21 0-1,0 0 1,0 0 0,0 0-1,0 0 2,0 0-2,0 0 2,0 0-1,21-21 0,-21 21-2,0 0 2,0 0 1,0 0-1,0 0 0,0 0 1,0 0 0,21 0 0,-21 0 0,0 0 0,0 0-1,0 0 1,0 0 0,0 0 1,0 0-2,0 0 1,0 0-1,0 0 1,0 0-1,0 0 0,0 0 0,0 0 1,0 0-2,0 0 1,21 0 0,-21 0 0,0 0 1,0 0 0,21 0-2,-21 0 2,0 0-2,0 0 1,0 0 1,0 0-1,0 0 1,0 0-1,0 0 1,0 0-1,21-21-1,-21 21 1,0 0 1,0 0 2,0 0-2,0 0 1,0 0 4,0 0 5,21-21 25,-21 22-34,21-22 1,-21 21-2,21-21 0,-21 21 1,21-21-4,0 21 5,0-21-2,-21 21-1,21-21 0,-21 21 2,21-21-3,0 21 5,0-21 0,-21 21-6,21-21 4,-21 21 0,21-21-2,0 21 3,-21 0 2,21-21-6,0 0 14,-21 21-2,21-21-12,0 21 4,0-21-1,-21 21-3,21-21 2,-21 21-2,21-21 0,0 21 2,0 0-1,0 0 1,0 0-1,0 0-1,0 0 1,-21 0 0,21-21-1,-21 21 0,21-21 0,-21 21 0,21 0 0,0 0 1,0 0 0,-21 0-1,21-21 0,-21 21 0,21 0 1,0 0 0,-21 0 1,21-21-2,-21 21-1,21 0 2,-21 0-1,21-21 1,-21 21-1,21-21 2,-21 21-3,21 0 3,0 0 1,-21 0-2,21-21 0,-21 21 0,21-21 0,-21 21 0,21-21 1,-21 21-1,21-21 2,-21 21-3,21-21 5,-21 21-3,21-21 7,-21 21-5,21-21 2,-21 21-1,21-21-4,0 21 2,-21 0 0,21-21-2,0 0 0,-21 21-1,21-21 2,-21 21-2,21-21 3,-21 21-3,21-21 2,-21 21 0,21-21-1,0 21 3,-21 0 0,21-21-3,0 0 0,-21 21 0,21-21 2,-21 21 0,21-21-2,-21 21 3,21-21 1,-21 21 2,21-21-7,0 21 2,0-21 2,0 0-4,-21 21 1,21-21 0,0 21 0,0-21 1,0 0-1,-21 21 0,21-21 0,0 0-1,-21 21 1,21-21-1,0 0 0,0 21 3,0-21-4,0 0 2,0 21 1,0-21-2,0 0 1,0 21-1,0-21 1,0 0 0,-21 21-1,22-21 1,-1 0-2,-21 21 3,21-21-3,0 0 1,0 0 2,-21 21-3,21-21 1,0 0 1,0 21-1,0-21 2,0 0-3,0 21 1,0-21 2,0 21-2,0-21 0,0 0 2,0 21-3,0-21 2,0 0-1,-21 21 0,21-21 0,0 0 2,0 21-3,0-21 3,0 0-3,-21 21 1,21-21 0,0 0 1,0 21-1,0-21 2,0 0-2,0 21 0,0-21 0,0 0 1,0 0 0,0 21 0,0-21-1,0 21 2,0-21-1,0 0-1,0 0 0,0 21 1,0-21-1,0 0 1,0 0 0,0 21-1,0-21 1,0 0 0,0 0 0,0 21-1,0-21 0,0 0-1,0 0 3,0 0-2,-21 21 0,21-21 0,0 0 0,0 0-1,0 0 1,0 0 0,-21 21 0,21-21 0,0 0 0,0 0 1,0 0-2,-21 21 1,21-21 0,0 0 0,0 0 0,0 0 0,0 0 1,0 0-1,0 21 1,0-21-2,0 0 1,21 0 2,-21 0-3,-21 21 1,42-21 2,-21 0-3,0 0 1,0 0 2,0 0-2,0 21-1,0-21 1,0 0 1,0 0-1,0 0 1,0 0-2,0 0 2,0 0-1,0 0 2,0 22-3,0-22 1,0 0 1,0 0-1,0 0 1,0 0-2,0 0 3,0 0-3,0 0 2,0 0-1,0 0 1,0 0 0,0 0-2,0 0 2,0 0-1,0 0 1,0 0 0,0 0-1,0 0 2,0 0-3,21 0 2,-20 0 1,-1 0-2,0 0 0,0 0 0,0 0 1,0 0 0,0 0-1,0 0 0,0 0 1,0 0-1,0 0-1,0 0 2,0 0-1,0 0 0,0 0 0,0 0 0,0 0 0,0 0 0,0 0 0,0 0 0,0 0 0,0 0 0,0 0 0,0 0 0,0 0 0,0 0 0,0 0 0,0 0 0,0 0 0,21 0 1,-21 0-1,0-22 0,0 22 0,0 0 0,0 0 0,0 0 0,0 0 0,0-21 0,0 21 0,0 0 0,0 0 0,21 0 0,-21 0 1,0-21 1,0 21-3,0 0 0,0 0 1,0 0 0,21-21 0,0 21 2,0-21-1,0 21-1,0-21 2,0 21-2,-21-21 2,0 21-3,0 0 1,0 0 0,0-21 0,0 21 1,0 0-1,0-21 0,0 0 2,0 21-2,0 0-1,0-21 2,0 21-1,0-21 2,0 21-2,-21-21 0,21 21 0,0-21 2,0 21-3,-21-21 1,21 21 1,0-21 0,0 0 0,0 0 2,0 0-1,-21 0-2,21 21 1,-21-21-1,21 0 1,-21 0 2,21 0-1,-21 0-2,21 21 1,-21-21 0,0 0-1,21 0 2,-21 0-1,0 0 0,21 0-1,-21 0 0,0 0 3,0 0-3,21 21-1,-21-21 2,0 0 0,21 0-1,-21 0 2,0 0-2,0 0 1,0 0-1,21 0 1,-21 0 0,0 0-1,0 0 1,21 0-1,-21 0 1,0 0 0,0 0 0,0 0-1,0 0 1,0 0-2,0 0 2,0 0-1,0 0 1,21 0-1,-21 0 0,0 0 0,0 0 0,0 0 1,0 0-1,0 0 0,0 0 0,0 0 1,0 0-1,0 0 0,0 0 0,21 0 0,-21 0 0,0 0 1,0 0-1,0 0 1,0 0-2,0 0 1,0 0 1,0 0-1,0 0 0,0 0 0,0 0 2,0-21-2,0 21 0,0 0 0,0 0 1,0 0-2,0 0 2,0 0 0,0 0-1,0 0 0,0 0-1,0-1 1,0 1 1,0 0 0,0-21 0,0 21-1,0 0 1,0 0-1,0 0 0,0 0 0,0-189 9,0 168-9,0 0 1,0 21 1,0 0-2,0 0-1,0 0 1,0 0 0,0 0 0,0 0 0,0 0 1,0 0-2,0 0 2,0 0-1,0 0 0,0 0 0,0 0 1,0 0-2,-21 0 1,21 0 1,0 0-2,0 0 1,0 0 2,0 0-3,0 0 1,0 0 1,0 0-2,0 0 3,0 0-2,0 0-1,0 0 1,0 0 0,0 0 0,-21-21 1,21 21 0,0 0-1,0 0 1,0 0-2,0 0 1,0 0 0,0 0 0,0 0 1,0 0 0,0 0-2,0 0 1,0 0 0,0 0 1,0 0-1,0 0 1,0 0-1,0 0 0,0 0 0,0 0 0,0 0 2,0 0-2,0 0 0,0 0 0,0 0 0,0 0 2,0 0-3,0 0 2,0 0-1,0 0 1,0 0 0,0 0 0,0 0 0,0 0 0,0 0 1,0 0-1,0-1 0,0 1 2,21 0-3,-21 0 2,0 0 0,0 0-1,0 0 1,0 0 1,0 0-1,0 0 1,0 0-2,21 0 1,-21 0 0,0 0 0,0 0 0,0 0 0,0 0-1,0 0 0,0 0 2,0 0-2,0 0 0,0 0 0,0 0 1,0 0-1,0 0 0,0 0 1,0 0-1,0 0 1,0 0-2,0 0 2,0 0-1,0 0 1,0 0 0,0 0-2,0 0 5,0 0-3,0 0 1,0 0 0,0 0 3,0 0 0,0 0 0,0 0-1,0 0-3,-21 0 1,21 0-1,0 0-1,0 0 0,-21 21 0,21-21-1,0 0 0,-21 21 1,21-21-1,0 0 0,-21 0 2,21 0-1,-21 0-1,21 0 2,-21 0-2,21 0 1,-21 0 0,0 0 1,21 0-2,0 0 0,-21 21 0,21-21 1,0 0-1,-21 21 0,21-21 0,-21 21 1,21-21 0,0 0-1,-21 21 0,21-21 2,-21 21-2,21-21 2,-21 0 1,0 0 0,21 0 2,-21 21-6,0-21 5,0 21-2,21-21-1,-21 21 0,0-21 1,0 21 0,0-21-1,0 21 2,0-21-3,0 21 1,0-21 0,0 21-1,0 0 1,0-21 0</inkml:trace>
    </iact:actionData>
  </iact:action>
</iact:actions>
</file>

<file path=ppt/ink/inkAction10.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11738" units="1/cm"/>
          <inkml:channelProperty channel="Y" name="resolution" value="36.14458" units="1/cm"/>
          <inkml:channelProperty channel="T" name="resolution" value="1" units="1/dev"/>
        </inkml:channelProperties>
      </inkml:inkSource>
      <inkml:timestamp xml:id="ts0" timeString="2020-12-10T04:24:01.217"/>
    </inkml:context>
    <inkml:brush xml:id="br0">
      <inkml:brushProperty name="width" value="0.05292" units="cm"/>
      <inkml:brushProperty name="height" value="0.05292" units="cm"/>
      <inkml:brushProperty name="color" value="#FF0000"/>
    </inkml:brush>
  </inkml:definitions>
  <iact:action type="add" startTime="3602">
    <iact:property name="dataType"/>
    <iact:actionData xml:id="d0">
      <inkml:trace xmlns:inkml="http://www.w3.org/2003/InkML" xml:id="stk0" contextRef="#ctx0" brushRef="#br0">7564 6283 0,'0'-21'23,"-21"21"70,21-21-93,-21 21 18,21-22-6,-21 22-7,21-21-1,-21 21-1,21-21 0,-21 21 1,21-21-3,0 0 2,-21 21-2,21-21 1,-21 0 1,21 0 0,-22 21-2,22-21 0,-21 0 2,21 0-1,-21 0 0,21 0 1,-21 21-2,21-21 0,0 0 1,-21 21-1,21-21 0,0 0 1,-21 21-1,21-21 1,-21 0 0,21 0 1,-21 21-2,21-21 0,0 0 2,-21 21-2,21-21 0,0 0 1,-21 0 1,21 0-1,-21 21-1,21-21 0,0 0 0,0 0 1,-21 21-1,21-21 0,0 0 1,-21 21-1,21-21 0,0 0 1,-21 21-1,21-21 0,0 0 1,-21 21-1,21-21 0,0 0 1,-21 0 0,21 0 1,-21 21-1,21-21-1,0 0 1,-21 0 0,21 0 1,0 0 0,-21 0-1,21 0 0,0 0 0,-21 21-1,21-21 1,-21 21-1,21-21 0,0 0 1,-21 21-1,21-21 0,0 0 0,-21 0 2,21 0-1,-21 21 0,21-21-1,0 0 1,-21 21 0,21-21-1,0 0 1,-21 21-1,21-21 1,0 0 1,-21 21-2,21-21 0,-21 0 3,21 0-1,-21 0 0,21 0 0,-21 0 0,21 0 0,-21 21-1,21-21-1,0 0 1,-21 21 0,21-21-1,0 0 2,-21 21-2,21-21 1,0 0 0,-21 21-1,21-21 1,-21 0 0,21 0 0,-21 0 0,21 0 0,-21 21-1,21-21 1,0 0-1,-21 21 0,21-21 1,-21 21-1,21-21 0,0 0 1,-21 21-1,21-21 0,-21 0 1,21 0 0,-21 0 0,0 0 0,21 0 0,-21 21 0,21-21-1,0 0 1,-21 21-1,21-22 1,-21 1 0,21 0 2,-21 21-3,21-21 1,-21 0 4,21 0 3,-21 21-8,21-21 7,-21 21-1,21-21 5,-21 21-11,21-21 3,-21 21-3,0 0 2,21-21-2,-21 21 1,21-21-1,-21 21 1,21-21 0,-21 21-1,0 0 1,21-21-1,-21 0 2,0 21-1,21-21 0,-21 21-1,0-21 2,0 21 0,21-21-2,-21 21 1,21-21 0,-21 21-1,0 0 2,21-21-2,-21 21 1,21-21 0,-21 21-1,0 0 1,21-21 0,-21 21-1,0 0 2,21-21-2,-21 21 1,0 0 0,21-21-1,-21 21 2,0 0-1,21-21-1,-21 21 1,0 0 1,0-21-1,0 21 1,0 0-1,21-21-1,-21 21 0,0 0 1,0 0 0,21-21-1,-21 21 0,0 0 1,0 0 0,21-21-1,-21 21 0,0 0 1,0 0 0,21-21-1,-21 21 0,0 0 1,0 0 0,0 0 0,0 0 1,0 0-1,0-21 0,0 21 0,0 0 0,0 0 0,0 0 0,21-21-1,-21 21 0,0 0 1,0 0 0,0 0-1,0 0 1,0 0 0,0 0 0,0 0-1,0-21 1,0 21 0,0 0 0,-1 0-1,1 0 1,0 0 0,0 0 0,0 0 0,0 0 0,0 0 0,0 0 0,0 0 0,0 0 0,0 0 0,0 0 0,0 0 0,0 0 1,0 0 0,0 0-1,0 0 0,0 0 1,0 0-1,0 0 0,0 0 1,0 0-1,0 0 1,0 0-1,0 0 0,0 0 0,0 0 0,0 0 0,0 0 0,21 21 0,-21-21-1,0 0 0,0 0 2,0 0-1,0 0 0,0 0 0,0 0 0,0 0 0,0 0 0,0 0 0,21 21-1,-21-21 1,0 0 0,0 0 0,0 0 1,0 0-1,0 21 0,0-21 1,0 0 0,0 0-1,0 0 1,0 0-1,0 21 1,0-21-1,0 0 0,0 0 0,0 21 1,0-21-1,0 0 0,0 0 0,0 0 1,0 0-1,0 0 0,0 0 0,0 0 0,0 0 0,0 21 0,0-21 0,0 0 0,0 0 0,0 0 1,0 0-1,0 0 0,0 0 0,0 0 1,0 21 0,0-21-1,0 0 1,0 0 0,0 0-1,0 0 0,0 0 1,0 0 1,0 0-1,0 0 0,21 21-2,-21-21 1,0 0 1,0 0 0,0 0 0,0 0 0,0 0 0,21 21-1,-21-21-1,0 0 2,0 0-1,0 0 1,0 0 0,0 0-1,0 0 2,0 0-2,0 0 2,0 0-2,21 21 0,-21-21 0,0 0 1,0 0 0,0 0 0,0 21 1,0-21-1,0 0 0,0 0 0,0 0 1,0 21 0,0-21-1,-1 0 1,1 0 0,21 21-3,-21-21 1,0 0 2,0 21 0,0-21 0,0 0 0,21 21 0,-21-21-2,0 0 0,0 0 2,21 21-2,-21-21-1,0 0 3,0 0-1,21 21-2,-21-21 1,0 0 1,0 0 0,0 0 0,21 21 0,-21-21-1,0 0 0,0 0 1,21 21 0,-21-21-2,0 0 2,0 0 0,0 0 1,21 21-3,-21-21 1,0 0 2,0 0-1,21 21 0,-21-21-2,0 0 3,0 21 0,0-21-1,0 0 1,0 0-2,21 21 0,-21-21 0,0 0 2,0 21-2,0-21 2,0 0-2,21 21 0,-21-21-1,0 0 2,0 0-1,21 21-1,-21-21 1,0 0 0,0 21 1,0-21-1,0 0 2,0 0-2,21 21-1,-21-21 1,0 0 2,21 21-1,-21-21-2,0 0 3,21 21 0,-21-21-3,0 0 4,0 0-1,21 21 0,-21-21-2,0 0 5,21 22-6,-21-22 5,0 0 0,21 21-5,-21-21 6,0 21-2,0 0 2,0-21-2,0 21 1,0-21-1,21 21-4,-21-21 3,21 21-2,-21-21 2,21 21-2,-21-21 0,21 21 2,-21-21-3,0 21 4,0 0-1,0 0 0,0 0 0,0 0-1,21 0-1,-21-21-1,21 21 1,-21-21-1,21 21 1,-21-21-1,21 21 0,-21-21 1,21 21-1,-21 0 1,0 0 0,21 0 0,-21-21-1,21 21 0,-21-21 0,21 21 0,-21 0 1,0 0 0,21 0 0,-21-21-1,21 21 0,-21-21 0,21 21 0,0 0 1,-21-21-1,21 21 1,-21-21-1,21 21 0,-21-21 0,21 21 0,-21 0 1,21 0 0,-21 0 0,21 0 0,-21-21-1,21 21 1,-21-21-1,21 21 0,0 0 1,-21-21-1,21 21 0,0 0 1,-21-21-1,21 21 0,0 0 0,0 0 1,-21-21-1,21 21 0,0 0 1,0 0-1,-21-21 0,21 21 0,0 0 1,0 0-1,-21 0 1,21 0 0,0 0 0,0 0-1,-21-21 0,21 21 0,0 0 1,0 0 0,0 0-1,0 0 1,-21 0 0,21 0 0,0 0 0,0 0 0,0 0 0,0 0 0,0 0-1,0 0 2,0 0-2,0 0 1,-21-21-1,21 21 0,0 0 2,0 0-2,0 0 1,0 0 1,0 0-2,0 0 2,0 0-2,0 0 2,0 0-2,0 0 2,0 0-2,0 0 1,0 0 0,0 0 0,0 0 0,0 0 0,0 0-1,0 0 1,0 0 0,0 0-1,0 1 1,0-1 0,0 0 0,0 0-1,0 0 0,0 0 1,0 0 0,0 0-1,0 0 0,0 0 1,21 0-1,-21 0 0,0 0 1,0 0-1,0 0 0,0 0 1,0 0-1,0 0 1,21-21-2,-21 21 1,0 0 0,0 0 0,0 0 0,0 0 0,0 0 0,0 0 0,0 0 1,0 0 0,21 0-1,-21 0-1,0 0 1,0 0 1,0 0-1,0 0 1,0 0 0,21 0-2,-21 0 1,0 0 0,0 0 1,0 0-1,0 0 1,0 0-1,0 0 0,0 0 0,21 0 1,-21 0 0,0 0-1,0 0 0,0 0 1,0 0-1,21-21 0,-21 21 0,0 0 0,0 0 1,0 0 0,0 0 0,0 0 0,0 0-1,0 0 1,21-21-1,-21 21 0,0 0 1,0 0-1,0 0 1,0 0 0,0 0 0,0 0-1,21-21 0,-21 21 1,0 0-1,0 0 0,0 0 1,0 0 0,0 0-1,0 0 1,0 0 0,0 0-1,0 0 0,0 0 1,21 0-1,-21 0 1,0 0-1,0 0 1,0 0-1,0 0 1,0 0-1,0 0 0,0 0 1,0 0-1,0 0 1,0 0-1,0 0 1,0 0-1,0 0 0,0 1 0,0-1 0,0 0 1,0 0-1,0 0 0,0 0 1,0 0-1,0 0 1,0 0-1,21 0 1,-21 0-1,0 0 2,0 0-2,0 0 0,0 0 1,0 0-1,0 0 1,0 0 0,0 0 0,21 0 0,-21 0-1,0 0 1,0 0 0,0 0 0,0 0 0,0 0 0,21-21-1,-21 21 0,0 0 1,0 0 0,0 0-1,0 0 2,0 0-2,0 0 2,0 0-1,0 0 0,0 0 0,0 0 1,0 0-1,21 0 1,-21 0 0,0 0 1,0 0-1,0 0 0,0 0 1,0 0 0,21-21-2,-21 21 0,0 0 1,0 0 1,0 0-1,0 0 0,0 0 0,0 0 0,0 0 1,0 0-1,0 0 1,21-21-3,-21 21 1,0 0 2,0 0-1,0 0 1,0 0 0,21 0-1,-21 0 1,0 0 0,0 0-1,0 0 2,0 0-1,0 0 1,0 0 1,0 0-2,0 0 2,21-21-4,-21 21 0,0 0 2,0 0-1,0 0 0,0 0-1,21-21 0,-21 21-1,0 0 2,0 0 0,0 0-1,21 0 1,-21 0 0,0 0 0,0 0 0,21-21-2,-21 21 1,0 0 1,21-21 0,-21 21-2,0 0 5,0 0 0,21-21 0,-21 21 3,21 0 4,-21 0-2,21-21-9,-21 22 1,21-22-1,-21 21 1,21-21-1,-21 21 0,21-21-1,-21 21 2,21-21-2,0 21 1,-21 0 2,21-21-3,0 0 1,-21 21 0,21-21 1,-21 21-1,21-21 0,0 21 2,0-21-1,0 21 2,0-21-1,0 21-2,0-21 2,0 21-2,0-21 1,-21 21-2,21-21 0,0 21 2,0-21-2,0 21 2,0-21-1,0 21 0,0-21 0,-21 21-1,21-21 0,0 0 0,0 21 1,0-21 0,-21 21-1,21-21 0,0 0 0,-21 21 0,21-21 0,0 0 1,-21 21-1,21-21 0,0 21 1,0-21 0,0 0 0,0 21-1,0-21 2,-21 21-2,21-21 0,0 0 1,0 21 0,0-21 1,0 0 0,-21 21-2,21-21 1,0 0 0,-21 21-1,21-21 3,0 0-3,0 0 3,-21 21-3,21-21 1,0 0 2,-21 21-2,21-21-1,0 0 4,0 0-1,-21 21-3,21-21 2,0 0 1,-21 21-2,21-21-1,0 0 4,0 0-2,-21 21 0,21-21-1,0 0 2,0 0 0,-21 21-2,21-21 0,0 0 3,0 21 0,0-21 0,0 0-1,0 0 1,0 0-1,0 21-1,0-21 1,0 0-2,0 21 1,0-21-2,0 0 1,0 21 1,1-21-1,-1 0 0,0 0 0,-21 21 0,21-21-1,0 0 1,0 0 1,-21 21-2,21-21 0,0 0 1,0 0 0,0 0 1,0 21 0,0-21-1,0 0 0,0 21 1,0-21-1,0 0 0,0 0 0,0 0 1,-21 21-2,21-21 1,0 0-1,0 0 1,0 0 0,0 21-1,0-21 1,0 0 0,0 0 0,0 0 0,0 0 0,0 21 0,0-21 0,0 0 0,0 0-1,0 0 1,-21 21-1,21-21 0,0 0 1,0 0-1,0 0 2,0 0-3,0 0 2,0 0 0,0 0-1,0 0 1,0 21 0,0-21-1,0 0 1,0 0-1,0 0 1,0 0 0,0 0-1,-21 21 0,21-21 0,0 0 1,0 0 0,0 0-1,0 0 2,0 0-2,0 0 1,0 0 0,0 0 0,0 0 0,-21 21-1,21-21 0,0 0 1,0 0-1,0 0 1,0 0 0,0 0 0,0 0 0,0 0 1,0 0-1,0 0 0,0 0 0,0 0 0,0 0 0,0 0 0,0 0 0,0 0 0,0 0-1,0 0 1,0 0 0,0 0 0,0 0-1,0-21 1,0 21 0,0 0 0,0 0 0,0 0 0,-21-21-1,21 21 0,0 0 1,0 0 0,0 0 1,0 0-2,0 0 2,0 0-1,-21-21-1,21 21 0,0 0 1,0 0 0,0 0 0,-21-21-1,21 21 1,0 0 0,0 0 0,0 0 1,0 0-2,-21-21 1,21 21-1,0 0 1,0 0 1,-21-21-1,21 21 0,0 0 0,0 0 0,0 0 1,0-21-1,0 21 0,1 0 1,-22-21-2,21 21 0,0 0 1,0 0 1,0 0-2,-21-21 0,21 21 1,0 0 0,-21-21-1,21 21 1,0 0 1,0 0 0,-21-21-2,21 21 1,0 0 0,0 0 2,-21-21-3,21 21 1,0 0 2,-21-21-3,21 21 1,0 0 1,0 0 0,-21-21-1,21 21 0,0 0 0,-21-21 0,21 21-1,0 0 1,0 0 1,0-21 0,0 21 0,0 0 0,-21-21-2,21 21 1,0 0 1,0 0-1,-21-21-1,21 21 1,0 0 1,-21-21-1,21 21-1,0 0 2,0 0-1,-21-21-1,21 21 1,0-21 0,0 21 1,0 0-1,-21-21 0,21 21-1,0 0 0,-21-21 0,21 21 0,0 0 1,-21-21-1,21 21 0,0-21 1,0 21-1,0 0 1,-21-21 0,21 21-2,0 0 2,-21-21-1,21 21 1,0 0 0,-21-21-1,21 21 0,0 0 1,-21-21-1,21 21 1,-21-21-1,21 21 1,0 0-2,-21-21 1,21 21 1,-21-21 0,21 21-2,0-21 2,0 21 0,-21-21-1,21 21 0,-21-21 1,21 21-1,-21-21 0,21 21 0,-21-21 0,21 21 0,-21-21 1,21 0-1,0 21 1,-21-21-1,21 0 0,0 0 1,0 0 0,0 0 0,0 0 0,-21 0 0,21 21-1,-21-21 1,21 21 0,-21-22-2,21 22 1,-21-21 0,21 0 1,-21 0 0,21 21-1,-21-21 1,21 0-1,-21 0 1,21 21-1,-21-21 0,21 21 1,-21-21 0,21 0-1,-21 0 1,21 21-1,-21-21 0,21 21 0,-21-21 0,21 0 1,0 0 0,-21 0 0,21 21 0,-21-21-2,21 0 2,0 21 0,-21-21-1,21 0 1,0 0 0,-21 0 0,21 21-1,-21-21 0,21 21 0,-21-21 0,21 0 1,0 0 1,-21 0-2,21 21 0,-21-21 0,21 0 1,-21 0 1,21 21-2,-21-21 0,21 0 2,-21 0 0,21 21-1,-21-21-1,21 0 3,-21 0 2,21 21-2,-21-21-3,0 0 7,21 21-4,-21-21-2,0 0 6,0 0-3,21 21-3,-21-21 0,0 0 1,21 0 0,-21 0 0,0 0-2,0 0 1,0 0-1,21 21 0,-21-21 0,0 0 0,0 0 0,21 0 0,-21 0 0,0 0 1,0 0-1,0 0 0,21 0 0,-21 0 1,0 0-1,0 0 0,0 0 0,0 0 0,21 21 0,-21-21 0,0 0 0,0 0 0,0 0 1,0 0-1,0 0 0,21 0 1,-21 0 0,0 0-1,0 0 0,0 0 0,0 0 0,0 0 1,0 0 0,21 0-2,-21 0 2,0 0-1,0 0 1,0 0-2,21 0 2,-21 0-1,0 0 1,0 0-1,0 0 1,0 0 0,0 0-1,0 0 0,0 0 1,0 0-1,21-1 1,-21 1 0,0 0-1,0 0 1,0 0-1,0 0 1,0 0 0,0 0-1,22 21 0,-22-21 0,0 0 1,0 0 0,0 0-1,0 0 2,0 0-1,0 0-1,0 0 1,0 0-1,0 0 1,0 0 0,0 0 0,0 0-1,0 0 3,0 0-4,21 0 2,-21 0 0,0 0 0,0 0-1,0 0 1,0 0 0,0 0 0,0 0 1,0 0-2,0 0 1,0 0-1,0 0 1,0 0 0,0 0-1,0 0 2,0 0-2,0 0 1,0 0 0,0 0 0,0 0-1,0 0 1,0 0 0,0 0-1,0 0 2,0 0-2,0 0 1,0 0 0,0 0-1,0 0 2,0 0-2,0 0 1,0 0 0,0 0 0,0 0-1,0 0 0,0 0 1,-21 21-1,21-21 0,0 0 1,0 0 0,0 0 0,0 0-1,0 0 1,0 0 0,0 0 0,0 0-1,0 0 1,0 0 0,0 0 0,0 0 0,0 0 0,0 0 0,0 0 0,0 0 1,0 0-1,0 0 1,0 0-1,-22 21 0,22-21 0,0 0 1,0 0 3,0 0-3,0 0 4,0 0-1,0 0 2,0 0 4,0 0-2,0 0-1,0 0-5,0-1 2,0 1-1,0 0 6,0 0 274</inkml:trace>
    </iact:actionData>
  </iact:action>
  <iact:action type="add" startTime="8836">
    <iact:property name="dataType"/>
    <iact:actionData xml:id="d1">
      <inkml:trace xmlns:inkml="http://www.w3.org/2003/InkML" xml:id="stk1" contextRef="#ctx0" brushRef="#br0">15421 3992 0,'0'-21'22,"0"0"22,-21 21 29,0 0-68,21-21-3,-21 21 0,0 0 1,0-21 0,0 21 0,0 0 0,21-21-2,-21 21 0,0 0 2,0 0-1,21-21-1,-21 21 1,0 0 1,21-21-2,-21 21 1,0 0 0,0-21 0,0 21 0,0 0 1,0 0-1,21-21-1,-21 21 1,0 0 1,0-21 0,0 21-1,0 0 1,0 0 0,0 0 1,0 0 1,21-21-4,-21 21 1,0 0 2,0 0-1,0 0 0,0 0 0,0 0 0,0 0 0,0 0 0,0 0-1,0 0 1,0 0-1,0 0 0,0 21 0,0-21 0,0 0 0,0 0 0,0 21 0,0-21 0,0 0 0,0 0 0,0 0-1,21 21 0,-21-21 0,0 0 0,0 0 1,0 0 0,-1 0 0,1 0-1,0 21 2,0-21-3,0 0 2,0 0 0,0 0-1,0 0 0,0 0 1,0 0-1,0 0 0,0 0 1,0 0-1,-21 0 2,21 0-2,0 0 1,0 0-1,0 0 0,0 0 0,0 0 1,0 0-1,0 0 1,0 0-1,0 0 1,0 0-1,0 0 1,0 0-1,0 0 0,0 0 0,0 0 1,0 21-1,0-21 1,0 0-1,0 0 1,0 0-1,0 0 0,0 0 2,-21 0-2,21 0 2,0 0-2,0 0 0,0 0 1,0 0-1,0 0 1,0 0-1,0 0 1,0 0-1,0 0 1,0 0-1,0 0 1,0 0-1,0 0 1,0 0 0,0 0-1,0 0 0,0 0 0,0 0 1,0 0 1,0 0-2,0 0-1,0 0 1,0 0 0,0 0 0,0 0 0,0 0 0,0 0 1,0 0-1,0 0 0,0 0 0,0 0 1,0 0-1,0 0 0,0 0 1,0 0-2,0 0 2,0 0-1,0 0 0,0 0 0,0 0 0,0 0 1,0 0-1,0 0 0,0 0 1,0 0-1,0 0 0,0 0 0,0 0 1,0 0-1,0 0 0,0 0 1,0 0-1,0 0 0,0 0 1,0 0 0,0 0-1,0 0 1,0 0-1,0 0 2,0 0-2,0 0 1,0 0 0,0 0 1,0 0-2,0 0 1,0 0 0,0 0 1,0 0-2,-21 21 1,20-21 0,1 0 0,0 0 0,0 0-1,0 0 1,0 21 0,0-21 0,0 0 0,0 0 0,0 0 0,0 0-1,0 0 1,0 0-1,0 21 1,0-21 0,0 0-1,0 0 1,0 0-1,0 0 1,0 0-1,0 0 1,0 0-1,0 0 0,0 0 1,0 0-1,0 0 0,0 0 0,0 0 0,0 0 1,0 0-1,0 0 0,0 0 0,0 0 0,0 0 1,0 0-1,0 0 0,0 0 0,0 0 0,0 0 1,0 0-1,0 0 0,0 0 0,0 0 1,0 0-1,0 0 0,0 0 0,0 0 0,0 0 1,0 0-1,0 0 0,0 0 1,0 0-1,0 0 0,0 0 1,0 0-1,-21 0 1,21 0 0,0 0-1,0 0 0,21 21 0,-21-21 0,0 0 0,0 0 1,0 0-1,0 0 1,0 0-1,0 0 1,0 0 0,0 0-1,0 0 1,0 0 0,0 21 0,0-21 0,0 0-1,0 0 1,0 0 0,0 0 0,0 0 0,0 0 0,0 0 0,0 0 0,21 21-1,-21-21 0,0 0 1,0 0 0,0 0 0,0 0-1,0 0 1,0 0 1,0 21-2,0-21 1,0 0 0,0 0 0,0 0 0,0 0 1,0 21-1,0-21 1,0 0 0,0 0-1,21 21 0,-21-21-1,0 0 2,0 0 0,0 21 1,0-21-1,0 0 1,21 21-3,-21-21 4,0 0 0,21 21 0,-21-21-2,0 0 8,21 21-10,-21-21 21,21 21-1,-22-21-21,22 21 9,-21-21-2,21 21 0,-21 0 0,21 0-1,-21-21-5,21 21 4,-21-21-2,21 21-2,0 0 2,-21-21-1,21 22 0,0-1 1,-21-21-2,21 21 1,-21 0 1,21 0 0,-21-21-2,21 21 1,0 0 0,-21-21-1,21 21 1,-21 0 0,21 0 1,-21-21-2,21 21 0,-21-21 1,21 21-1,0 0 1,-21-21-1,21 21 0,-21-21 1,21 21-1,-21 0 1,21 0 1,-21-21-2,21 21 0,-21 0 2,21 0-1,-21-21 0,21 21 0,-21-21-1,21 21 0,0 0 2,-21-21-2,21 21 1,-21-21 0,21 21-1,-21 0 3,21 0-2,-21-21-1,21 21 1,0 0 1,-21-21-2,21 21 2,-21-21-1,21 21 0,-21 0 1,21 0 0,-21 0 0,21 0 1,-21-21-3,21 21 0,0 0 2,-21-21-1,21 21-1,0 0 2,-21-21-2,21 21 1,0 0 0,-21-21-1,21 21 1,-21 0 1,21 0 0,-21-21-2,21 21 1,0 0 2,-21-21-3,21 21 1,-21 0 1,21 0-1,-21-21 1,21 21-2,0 0 1,-21-21-1,21 21 2,0 0-1,-21-21 0,21 21-1,0 0 1,-21-21 0,21 21-1,0 0 2,-21-21-2,21 21 0,0 0 2,-21 0-1,21 0 1,-21-21-1,21 21-1,0 0 1,0 0 1,-21-21-2,21 21 1,0 0 1,-21-21-2,21 21 1,0 0 0,0 0 1,-21-21-2,21 21 1,0 0 0,0 0 1,-21-21-2,21 21 1,0 0 1,-21-21-2,21 21 0,0 0 1,0 0 1,-21 0-2,21 0 2,0 0-1,-21 0 0,21 0-1,0 0 1,0 0 0,0 0-1,0 0 1,0 0-1,-21 0 1,21 0-1,0 0 1,0 0-1,0 1 1,0-1-1,0 0 1,0 0-1,0 0 0,0 0 1,0 0-1,0 0 1,0 0-1,0 0 0,0 0 1,0 0-1,0 0 1,0 0-1,0 0 1,0 0-1,0 0 0,0 0 1,0 0-1,0 0 1,0 0-1,0 0 1,0 0-1,0 0 1,0 0-1,0 0 1,0 0-1,0 0 1,0 0-1,0 0 1,0 21 0,0-21 0,21 0-1,-21 0 1,0 0-1,0 0 2,0 0-2,0 0 1,21 0-1,-21 0 1,0 0-1,0 0 1,21-21-1,-21 21 0,0 0 0,0 0 1,0 0-1,21-21 0,-21 21 0,0 0 0,0 0 1,21-21-1</inkml:trace>
    </iact:actionData>
  </iact:action>
  <iact:action type="add" startTime="9945">
    <iact:property name="dataType"/>
    <iact:actionData xml:id="d2">
      <inkml:trace xmlns:inkml="http://www.w3.org/2003/InkML" xml:id="stk2" contextRef="#ctx0" brushRef="#br0">9055 7879 0,'0'0'0,"0"21"1,21-21 0,-21 21 1,21 0 1,-21 0 0,21-21-1,-21 21 0,21-21 1,-21 21-2</inkml:trace>
    </iact:actionData>
  </iact:action>
  <iact:action type="add" startTime="10018">
    <iact:property name="dataType"/>
    <iact:actionData xml:id="d3">
      <inkml:trace xmlns:inkml="http://www.w3.org/2003/InkML" xml:id="stk3" contextRef="#ctx0" brushRef="#br0">9307 8384 0,'0'0'0,"0"21"1,21 0 1,-21 0-1,0 0 1,21 0-1,-21 0 1,0 0-1,21 0 1,-21 0 0,0 0-1,21-21 0,-21 21 0,0 0 2</inkml:trace>
    </iact:actionData>
  </iact:action>
  <iact:action type="add" startTime="10185">
    <iact:property name="dataType"/>
    <iact:actionData xml:id="d4">
      <inkml:trace xmlns:inkml="http://www.w3.org/2003/InkML" xml:id="stk4" contextRef="#ctx0" brushRef="#br0">9643 9623 0,'0'0'0,"0"21"2,21-21 3,-21 21-2,0 0 8</inkml:trace>
    </iact:actionData>
  </iact:action>
  <iact:action type="add" startTime="10233">
    <iact:property name="dataType"/>
    <iact:actionData xml:id="d5">
      <inkml:trace xmlns:inkml="http://www.w3.org/2003/InkML" xml:id="stk5" contextRef="#ctx0" brushRef="#br0">9706 9707 0,'0'0'0,"0"21"6,22 0 2,-1 0-4,0 0-1,-21 0-1,21-21-1,-21 21 0,21-21 0,-21 21 0,21-21 0,-21 21 0,21-21 0,0 21 0,-21 0 0,21-21 0,-21 21 0,21-21 0,-21 21 0,21-21 0,0 21 0,0 0 1,0-21-1,-21 21 0,0 1 0,21-22 0,0 21 1</inkml:trace>
    </iact:actionData>
  </iact:action>
  <iact:action type="add" startTime="10302">
    <iact:property name="dataType"/>
    <iact:actionData xml:id="d6">
      <inkml:trace xmlns:inkml="http://www.w3.org/2003/InkML" xml:id="stk6" contextRef="#ctx0" brushRef="#br0">10274 10254 0,'0'0'0,"21"21"1,0-21 0,-21 21 1,21-21-1,0 21 0,0 0 2,0-21-2,0 21 2,0-21-1,-21 21-1,21-21 1,-21 21 0,21-21-1</inkml:trace>
    </iact:actionData>
  </iact:action>
  <iact:action type="add" startTime="10420">
    <iact:property name="dataType"/>
    <iact:actionData xml:id="d7">
      <inkml:trace xmlns:inkml="http://www.w3.org/2003/InkML" xml:id="stk7" contextRef="#ctx0" brushRef="#br0">11198 10716 0,'21'0'0,"-42"0"0,63 0 2,-21 0 0,0 0 0,0 0 0,0 21-1,0-21 1,0 0 0,0 0-1,0 0 1,0 0-1,0 0 1,0 0 0</inkml:trace>
    </iact:actionData>
  </iact:action>
  <iact:action type="add" startTime="10465">
    <iact:property name="dataType"/>
    <iact:actionData xml:id="d8">
      <inkml:trace xmlns:inkml="http://www.w3.org/2003/InkML" xml:id="stk8" contextRef="#ctx0" brushRef="#br0">11786 10779 0,'21'21'0,"-42"-42"0,63 42 2,-21-21-1,0 0 1,0 0-1,-21 21 0,21-21 0,0 0 0,0 0 1,0 0-1,22 0 2,-22 0-2,0 21 0,0-21 0,0 0 1,0 0-1</inkml:trace>
    </iact:actionData>
  </iact:action>
  <iact:action type="add" startTime="10516">
    <iact:property name="dataType"/>
    <iact:actionData xml:id="d9">
      <inkml:trace xmlns:inkml="http://www.w3.org/2003/InkML" xml:id="stk9" contextRef="#ctx0" brushRef="#br0">12690 10905 0,'21'0'0,"-42"0"0,63 0 1,-21 0 1,0 0-1,0 0 1,0 21-1,0-21 0,0 0 0,0 0 1,0 0-1,0 0 0,0 0 0,0 0 1,0 0-1,0 0 1,0 0-1,0 0 0,0 21 1,0-21-1,0 0 0,0 0 1</inkml:trace>
    </iact:actionData>
  </iact:action>
  <iact:action type="add" startTime="10566">
    <iact:property name="dataType"/>
    <iact:actionData xml:id="d10">
      <inkml:trace xmlns:inkml="http://www.w3.org/2003/InkML" xml:id="stk10" contextRef="#ctx0" brushRef="#br0">13404 10968 0,'0'0'0,"21"0"1,0 0 1,0 0 1,0 0-2,0 0 2,0 0-1,0 0 1,0 0-1,0 0 1,0 0-1,0 0 1,0 0 0,0 0-1,-21-21 0,21 21-1,0 0 1,0 0 0</inkml:trace>
    </iact:actionData>
  </iact:action>
  <iact:action type="add" startTime="10626">
    <iact:property name="dataType"/>
    <iact:actionData xml:id="d11">
      <inkml:trace xmlns:inkml="http://www.w3.org/2003/InkML" xml:id="stk11" contextRef="#ctx0" brushRef="#br0">13929 10926 0,'0'0'0,"21"0"2,0 0 0,0 0 1,0 0 0,-21-21 0,21 21-2,0 0 2,0 0 1</inkml:trace>
    </iact:actionData>
  </iact:action>
  <iact:action type="add" startTime="10671">
    <iact:property name="dataType"/>
    <iact:actionData xml:id="d12">
      <inkml:trace xmlns:inkml="http://www.w3.org/2003/InkML" xml:id="stk12" contextRef="#ctx0" brushRef="#br0">14202 10884 0,'21'0'0,"-42"0"0,63 0 4,-21 0-1,-21-21-2,21 21 2,0 0 0,0 0 2,1 0-1,-22-21 0,21 21-2</inkml:trace>
    </iact:actionData>
  </iact:action>
  <iact:action type="add" startTime="10728">
    <iact:property name="dataType"/>
    <iact:actionData xml:id="d13">
      <inkml:trace xmlns:inkml="http://www.w3.org/2003/InkML" xml:id="stk13" contextRef="#ctx0" brushRef="#br0">14455 10821 0,'0'0'0,"0"-21"2,21 21-1,0 0 6,0-21-2,0 21 3,0 0 0,-21-21 0,21 21-1</inkml:trace>
    </iact:actionData>
  </iact:action>
  <iact:action type="add" startTime="10797">
    <iact:property name="dataType"/>
    <iact:actionData xml:id="d14">
      <inkml:trace xmlns:inkml="http://www.w3.org/2003/InkML" xml:id="stk14" contextRef="#ctx0" brushRef="#br0">14623 10737 0,'21'0'0,"-21"-21"3,21 21-1,0 0 3,0 0-1,-21-21-3,21 21 3,-21-21 0,21 21-3,0 0 4</inkml:trace>
    </iact:actionData>
  </iact:action>
  <iact:action type="add" startTime="10853">
    <iact:property name="dataType"/>
    <iact:actionData xml:id="d15">
      <inkml:trace xmlns:inkml="http://www.w3.org/2003/InkML" xml:id="stk15" contextRef="#ctx0" brushRef="#br0">14833 10632 0,'21'0'0,"-21"-21"5</inkml:trace>
    </iact:actionData>
  </iact:action>
  <iact:action type="add" startTime="10905">
    <iact:property name="dataType"/>
    <iact:actionData xml:id="d16">
      <inkml:trace xmlns:inkml="http://www.w3.org/2003/InkML" xml:id="stk16" contextRef="#ctx0" brushRef="#br0">14875 10590 0,'21'0'2,"-21"-21"-1,21 21 11,-21-21-11,21 0 5,0 21 2,-21-21-7,21 21 4,-21-21-4,21 21 3,-21-21-3,21 0 3,0 0 0,0 0-1,-21 0-1,21 21-1,-21-21 1,21 21-1,-21-21 0,21 21 0,-21-21 0,21 0 1,-21 0 0,21 21-1,-21-21 0,21 21 0,-21-21 0,21 0 1,-21 0 0,21 21-1,-21-21 0,21 0 1,0 0 0,-21 0 0,21 21-1,-21-21 0,21 0 1,-21 0-1,21-1 1,-21 1 0,21 21-1,-21-21 0,21 0 1,-21 0 0,21 21-1,-21-21 0,0 0 1,21 21-1,-21-21 0,21 0 1,-21 0 0,21 21-1,-21-21 0,21 0 2,-21 0-1,21 0 0,-21 0 0,21 21-1,-21-21 0,0 0 2,21 21-2,-21-21 1,21 21 0,-21-21-1,0 0 1,21 21 0,-21-21-1,21 21 2,-21-21-2,0 0 2,21 21 0,-21-21-2,0 0 3,21 21-2,-21-21 1,0 0 2,21 0 4,-21 0-2,0 0 7,0 0-9,0 0 1,0 0-4,0 0 1,0 0-1,0 0 0,21 21-1,-21-21 0,0 0 1,0 0 0,0 0 0,0 0 0,0 0 0,0 0 0,0 0-1,0 0 1,0 0 0,0 0-1,21 0 1,-21 0 0,0 0 0,0 0-1,0 0 1,0 0 0,0 0 0,0 0 0,0 0 0,0 0 1,0 0-1,0 0 1,0 0-1,0 0 1,0 0 0,0 0-1,0 0 2,21 21-3,-21-21 0,0 0 3,0 0-1,0 0 0,0 0 0,0 0 1,0 0-1,0 0-1,0 0 1,0 0-1,0 0 0,0 0 1,0 0-1,0 0 0,0 0 0,0 0-1,0 0 1,21 21-1,-21-21 0,0 0 1,0 0-1,0 0 1,21 21-1,-21-21 0,0 0 0,0 0 1,0 0 0,0 0-1,0 0 0,0-1 1,0 1-1,21 21 0,-21-21 0,0 0 0,0 0 0,0 0 0,0 0 1,0 0-1,21 0 0,-21 0 1,0 0-1,0 0 0,0 0 0,0-21 1,21 42-1,-21-21 0,0 0 0,0 0 0,0 0 0,0 0 0,0 0 0,0 0 0,21 0 0,-21 0 0,0 0 0,0 0 0,0 0 1,21 0-1,-21 0 0,0 0 0,0 0 0,0 0 0,0 0 0,0 0 1,0 0-1,21 21 0,-21-21 0,0 0 0,0 0 0,0 0 0,0 0 1,21 0-1,-21 0 0,0 0 0,0 0 1,0 0-1,21 21 0,-21-21 0,0 0 0,0 0 0,0 0 1,0 0-1,21 0 1,-21 0-1,0 0 1,0 0 0,0 0-1,0 0 1,21 0 0,-21 0 0,0 0 0,0 0-1,0 0 1,21 21-1,-21-21 0,0 0 2,0 0-1,0 0 1,0 0-1,0 0 0,0 0 1,0 0 0,0 0-1,0 0 1,0 0-1,0 0 1,0 0 0,0 0-1,0 0 0,0 0 0,0 0 0,0 0 0,0 0 0,0 0 0,0 0 0,-21 0 0,21 0-1,0 0 1,0 0-1,0 0 1,-21 0 0,21 0-1,0 0 1,0-1-1,-21 1 1,21 0-1,0 0 0,0 0 0,0 0 0,-21 21 0,21-42 0,0 21 1,-21 0-1,21 0 0,0 0 0,0 0 0,0 0 0,-21 0 0,21 0 0,0 0 0,0 0 1,-21 0-2,21 0 1,0 0 0,0 0 0,-21-21 0,21 0 1,-21 21-1,21 0 0,0 0 0,0 0 0,-21 0 0,21 0 0,0 0 0,0 0 0,-21 0 0,21 0 0,0 0 0,-21 0 0,21 0 0,0 0 0,-21 0 0,21 0 1,-21 0-1,21 0 0,0 0 0,-21 0 0,21 0 1,-21 0-1,21 0 0,-21 0 1,21 0-1,-21 0 0,21 0 1,-21 0-1,21 0 0,-21 0 1,21 0-1,0 0 0,-21 21 0,21-21 0,-21 0 1,21 0-1,0 0 1,-21 21-2,21-21 1,0 0 0,-21 0 0,21 0 1,-21 0-1,21 0 1,-21 21-1,21-21 0,0 0 0,-21 21 0,21-21 0,0 0 0,-21 0 1,21 0 0,-21 0-1,21 0 1,-21 0 0,21 0 0,0 0-1,-21 21 1,21-21-1,0 0 0,-21 21 1,21-21-1,0 0 1,-21 0 0,21 0 0,0 0 0,-21 21-1,21-21 0,0 0 1,-21 21-1,21-21 0,0 0 0,0 0 1,-21 21-1,21-22 0,0 1 0,-21 0 1,21 0-1,0 0 1,-21 0-1,21 0 1,0 0-1,-21 0 1,21 0-1,0 0 1,-21 21-1,21-21 0,0 0 0,-21 0 1,21 0 0,0 0-1,-21 21 0,21-21 0,0 0 1,-21 21-1,21-21 0,0 0 1,0 0-1,-21 21 0,21-21 0,0 0 1,-21 21-1,21-21 0,0 0 1,-21 0 0,21 0 1,-21 21-2,21-21 1,0 0 0,-21 21-1,21-21 0,0 0 1,-21 21 0,21-21-1,0 0 1,-21 21 0,21-21-1,0 0 1,-21 21-1,21-21 1,0 0 0,-21 21-1,21-21 0,0 0 1,-21 0-1,21 0 1,-21 0 0,21 0 1,-21 0-1,21 0 1,-21 0 0,21 0 0,-21 21-1,21-21-1,0 0 2,-21 21-1,21-21 0,-21 21 0,21-21-1,0 0 5,-21 21-5,21-21 3,-21 21 0,0 0 10,21-21-13,-21 21 18,0 0-7,0 0-5,0 0 2,21 21-2,-21-21-4,0 0 7,21 21-2,-21-21 5,21 21 24</inkml:trace>
    </iact:actionData>
  </iact:action>
  <iact:action type="add" startTime="13125">
    <iact:property name="dataType"/>
    <iact:actionData xml:id="d17">
      <inkml:trace xmlns:inkml="http://www.w3.org/2003/InkML" xml:id="stk17" contextRef="#ctx0" brushRef="#br0">22627 4013 0,'0'-21'31,"-21"21"-24,21-21 0,-21 21-3,0-21 3,0 21-2,21-21 0,-21 21-4,0 0 6,21-21-3,-21 21-1,0 0 15,0 0 5,0 0-12,0 0 1,0 0-3,0 0 1,0 0-3,0 0-2,0 0-2,0 0 1,0 0-2,0 0 1,0 0-1,0 0 0,0 0 0,0 0 0,0 0 0,0 0 0,0 0 0,0 0 1,0 0-2,0 0 0,0 0 0,0 0 1,0 0-1,0 0 1,0 0-1,0 0 0,0 0 1,0 0-1,0 0 0,0 0 1,0 0-1,0 0 0,0 21 0,0-21 1,0 0-1,0 0 0,0 0 0,0 0 0,0 0 0,0 0 0,0 0 0,0 0 1,0 0-1,-21 0 2,21 0-3,0 0 1,0 0 0,0 0 0,0 0 0,0 0 0,0 0 0,0 0 1,0 0-1,0 0 0,0 0 0,-1 0 0,1 0 0,0 0 0,0 0 2,0 0-3,0 0 1,0 0 0,0 0 0,0 0 1,0 0-1,0 0 0,0 0 0,0 0 0,0 0 1,0 0-1,0 0 0,0 0 0,0 0 1,0 0-1,0 0 0,0 0 0,0 0 0,0 0 1,0 0-1,0 0 1,0 0-1,0 0 0,0 0 1,0 0-1,0 0 2,0 0-3,0 0 1,0 0 0,0 0 1,0 0-1,0 0 1,0 0-1,0 0 1,0 0-1,0 0 1,-21 0 1,21 0-2,0 0 0,0 0 0,0 0 1,0 0-1,0 0 0,0 0 0,0 0 1,0 0-1,0 0 0,0 0 1,0 0-1,0 0 1,0 0-1,0 0 0,0 0 0,21-21 0,-21 21 0,0 0 0,-21 0 1,21 0 0,0 0-1,0 0 0,0 0 1,0 0-1,0 0 1,0 0-1,0 0 1,0 0-1,0 0 1,0 0-1,0 0 1,0 0 0,0 0 0,0 0 0,0 0 0,0 0 0,0 0 1,0 0-1,0 0 1,0 0-1,0 0 2,0 0-1,0 0 0</inkml:trace>
    </iact:actionData>
  </iact:action>
  <iact:action type="add" startTime="13529">
    <iact:property name="dataType"/>
    <iact:actionData xml:id="d18">
      <inkml:trace xmlns:inkml="http://www.w3.org/2003/InkML" xml:id="stk18" contextRef="#ctx0" brushRef="#br0">19329 3950 0,'0'0'0,"0"21"0,-21-21 4,0 0-3,0 0 2,21 21-2,-21-21 2,0 21-1,0-21 2,0 0-2,21 21-1,-21-21 1,21 21 0,-21-21-1,0 0 2,21 21-2,-21-21 1,0 0 1,21 21-2,-21-21 0,0 21 2,0-21 0,21 21-1,-21-21-1,0 0 2,21 21-2,-21-21 1,21 21 1,-22-21-2,1 0 2,21 21-2,-21-21 2,21 21-2,-21-21 1,0 21 2,0 0 0,0-21 0,21 21-3,-21-21 1,21 21 0,-21-21 0,21 22 0,-21-22-1,21 21 1,-21-21 0,21 21 0,-21-21-1,21 21 1,-21-21-1,0 21 2,0 0 0,0 0 0,0-21-1,21 21-1,-21-21 1,21 21-1,-21-21 1,21 21-1,-21-21 1,21 21-1,-21-21 0,21 21 1,-21-21-1,21 21 0,-21-21 0,21 21 1,-21-21-1,21 21 1,-21-21 0,21 21-1,-21-21 0,21 21 0,-21-21 1,21 21 0,-21-21-1,21 21 0</inkml:trace>
    </iact:actionData>
  </iact:action>
  <iact:action type="add" startTime="13694">
    <iact:property name="dataType"/>
    <iact:actionData xml:id="d19">
      <inkml:trace xmlns:inkml="http://www.w3.org/2003/InkML" xml:id="stk19" contextRef="#ctx0" brushRef="#br0">18194 4938 0,'0'21'0,"0"-42"0,-21 42 1,21 0 1,-21-21-2,21 21 1,0 0 0,-21-21 0,21 21 0,0 0 0,-21 0 1,21 0-1,0 0 1,-21-21-1,21 21 0,0 0 0,-21-21 0,21 21 0,0 0 0,0 0 0,-21-21 0,21 21 0,0 0 0,0 0 1,-21-21-1,21 21 0,0 0 1,-21 0-1,21 0 1,0 0 0,-21 0 0,21 0-1,0 0 1,-21-21-1,21 21 0,0 0 1,0 0 0,-21-21-1,21 21 1,0 0 0,-21-21-1,21 21 1,0 0 0,0 0 1,-21 0-1,21 0 2,-21-21-2,21 21-1,0 0 2,0 0 1,-21-21-3,21 21 1,0 0 2,-21-21-2,21 21 0,0 0 2,0 0 2,-21-21-3,21 21-1,0 0 5,-21-21-4,21 21-2,0 0 8,0 0-3,-21 0 2,21 0-3,-21-21-1,21 21-3,0 0 4,-21-21-2,21 21-2,0 0 3,-21-21-3,21 21 1,-21 0 1,21 0-1,-21 0 1,21 0-1,0 0 0,-21-21-1,21 21 0,0 1 1,-21-22-1,21 21 0,0 0 0,0 0 1,-21-21-1,21 21 0,0 0 1,-21 0-1,21 0 1,-21 0 0,21 0-1,0 0 1,-21 0 0,21 0-1,0 0 1,0 0 0,-21-21-1,21 21 1,0 0-1,-21-21 0,21 21 0,0 0 0,0 0 1,-21-21-1,21 21 0,0 0 1,-21 0 0,21 0 0,0 0 0,0 0 0,-21-21-1,21 21 0,0 0 1,-21 0 0,21 0 0,0 0 0,0 0 0,-21-21-1,21 21 2,0 0-2,0 0 1,0 0 0,-21 0 0,21 0 1,0 0-1,0 0 0,0 0 0,0 0 0,0 0 0,0 0-1,0 0 2,0 0-2,0 0 1</inkml:trace>
    </iact:actionData>
  </iact:action>
  <iact:action type="add" startTime="13981">
    <iact:property name="dataType"/>
    <iact:actionData xml:id="d20">
      <inkml:trace xmlns:inkml="http://www.w3.org/2003/InkML" xml:id="stk20" contextRef="#ctx0" brushRef="#br0">17375 7501 0,'0'21'0,"0"-42"0,0 63 2,0-21-1,0 0 1,0 0-1,0 0 0,0 0 1,21 0 0,-21 0-1,0 0 1,0 0 0,21 0-1,-21 0 1,0 0 0,0 0-1,21 0 1,-21 0 0,0 0 0,0 0-1,21 0 1,-21 0 0,0 0 0,21-21-1,-21 21 0,0 0 1,0 0 0,0 0 0,21 0 0,-21 0 0,0 0-1,0 1 1,21-22-1,-21 21 0,0 0 0,0 0 1,21 0-1,-21 0 1,0 0-1,21 0 1,-21 0-1,0 0 0,0 0 0,21 0 1,-21 0-2,0 0 1,21-21 0,-21 21 0,21 0 0,-21 0 0,0 0 0,21 0 0,-21 0 0,21 21 0,-21-21 0,21 0 0,-21 0 0,0 0 0,21 0 0,0 21 1,-21-21-1,21 21 0,-21-21 0,21 0 0,-21 0 0,21 21 0,0-42 0,-21 21 0,21 21 0,-21-21 0,21 0 0,-21 0 0,21 0 0,0 0 0,-21 0 0,21 0 1,-21 21-1,21-21-1,-21 0 1,21 0 0,-21 21 1,21-42-1,-21 42 0,21-21 0,-21 0 0,21 0 0,0-21 0,-21 21 0,0 0 0,21 0 0,-21 0 0,21 21 1,0-21-1,-21 0 0,21 0 0,0 0 1,-21 0-1,21-21 0,-21 21 0,0 0 0,21 0 0,0 0 1,-21 0-1,21-21 0,-21 21 0,0 0 0,21-21 0,-21 21 0,0 0 0,21-21 0,-21 21 0,21 0 1,-21 0 0,21 0-1,0 0 1,-21 0-1,21 0 1,-21 0-1,21-21 0,-21 21 0,0 0 0,21-21 0,-21 21 0,21 0 0,0 1 1,-21-1-1,21 0 0,-21 0 0,21-21 0,-21 21 0,21 0 0,0 0 0,0 0 1,-21 0-1,21 0 0,-21 0 0,21-21 0,-21 21 0,21 0 0,0 0 1,0 0-1,-21 0 0,21 0 0,0-21 0,-21 21 0,21 0 0,-21 0 0,21-21 0,0 21 0,-21 0 0,21-21 0,0 21 0,0 0 0,-21 0 0,21-21 0,0 21 0,0 0 0,0 0 1,0 0-1,1-21 0,-1 21 0,0 0 1,0 0-1,0 0 1,0-21-1,0 21 0,0 0 1,0-21-1,0 21 0,0-21 0,-21 21 0,21-21 0,0 21 0,0-21 0,-21 21 0,21-21 0,0 0 0,0 21 1,0 0 0,0-21-1,0 0 0,0 21 0,0-21 1,0 21-1,21-21 1,-42 21-1,21-21 0,0 0 0,0 21 0,0-21 1,0 21-1,0-21 1,0 0-1,0 21 1,0-21-1,0 21 0,0-21 0,0 0 1,0 21-1,0-21 0,0 21 1,0-21-1,0 0 0,0 0 0,-21 21 0,21-21 0,0 0 0,0 21 0,0-21 0,0 0 0,0 21 1,0-21-1,0 0 0,0 21 1,0-21-1,0 0 0,0 0 1,-21 21-2,21-21 1,0 0 0,0 0 0,0 0 0,-21 21 0,21-21 0,0 0 0,0 0 1,0 0-1,0 0 0,0 21 1,0-21-1,0 0 0,0 0 0,0 0 1,0 0-1,0 21 0,0-21 0,0 0 1,0 0-1,0 0 0,0 0 1,0 0-1,0 0 0,0 0 0,0 0 0,0 0 1,0 0-1,0 0 0,0 0 0,0 0 1,0 0-1,0 0 0,0 0 1,0 21-1,0-21 0,0 0 1,0 0-1,0 0 0,0 0 1,21 0-1,-21 0 1,0 0-1,0 0 0,0 0 1,0 0-1,0 0 0,0 0 1,0 0-1,0 21 0,0-21 1,0 0-1,0 0 0,0 0 1,0 0 0,1 0-1,-1 0 0,0 0 0,0 0 1,0 0-1,0 0 0,0 0 0,0 0 1,0 0-1,0 0 0,0 0 0,0 0 1,0 0-1,0-21 0,0 21 0,0 0 1,0 0-1,0 0 0,0-21 0,0 21 1,0 0-1,0 0 0,-21-21 0,21 21 0,0 0 0,0 0 1,-21-21-1,21 21 0,0 0 0,0 0 1,-21-21-1,21 21 0,0 0 1,-21-21-1,21 21 0,0 0 0,0 0 2,-21-21-2,21 21 0,0-21 2,0 21-1,0 0 1,0-21-1,0 21 1,-21-21-2,21 21 1,0 0 1,-21-21-2,21 21 1,-21-21-1,21 21 0,0-21 2,0 21-1,-21-21 0,21 21 0,0-21 1,0 21 0,-21-21-2,21 21 0,0 0 2,-21-21-2,21 21 1,-21-21 0,21 21-1,0-21 2,0 0 0,0 21 0,-21-21-2,21 21 0,-21-21 0,21 21 0,-21-21 0,21 21 0,0-21 1,-21 0 0,21 21-1,-21-21 0,21 21 0,-21-21 0,21 21 0,-21-21 0,21 0 0,0 0 1,0 0-1,-21 0 0,21 0 0,-21 0 0,21 21 0,-21-21 0,21 0 0,0 0 0,0 0 1,-21 0-1,21 0 0,-21 0 0,21 21 0,0-21 0,-21 0 0,0 0 0,21 0 0,0 0 0,0 0 1,-21 0-1,21 0 0,-21 0 0,21 21 0,0-21 0,-21 0 0,21 0 1,-21 0-1,21 0 0,0 21 0,-21-21 0,21 0 0,0-21 0,-21 20 1,21 1-1,-21 0 0,21 21 0,0-21 0,-21 0 0,21 0 0,0 0 2,-21 0-3,0 0 1,21 21 0,0-21 0,-21 0 0,21 0 1,0 0-1,-21 0 0,21 0 0,0 0 1,-21 0-1,21 21 0,-21-21 0,21 21 0,-21-21 0,21 0 0,0 0 1,-21 0 0,21 0-1,0 0 1,-21 0 0,21 0 0,-21 0 0,21 0-1,0 0 1,-21 0-1,0 0 1,21 0-1,-21 0 1,0 0 0,21 0 0,-21 0 0,0 0-1,0 0 1,21 0 0,-21 0 0,0 0-1,0 0 1,0 0-1,0 0 1,0 0-1,0 0 0,0 0 1,21 0-1,-21 0 0,0 0 0,0 0 0,0 0 0,0 0 1,0 0-1,0 0 0,0 0 1,0 0-1,0 0 0,0 0 0,0 0-1,0 0 1,0 0 0,0 0 0,0 0 0,0 0 0,0 0 0,0 0 0,0-21 0,0 21 1,0 0-1,0 0 0,0 0 0,0 0 0,0 0 0,0 0 0,0 0 0,0 0 0,0 0 0,0 0 0,0-21 1,0 21 0,0 0-1,0 0 0,0-21 0,0 21 0,0 0 0,0 0 0,-21 0 0,21-1 0,0 1 0,0 0 0,0 0 0,0 0 0,0 0 0,0-21 0,0 0 1,-21 42-1,21-42 0,0 21 1,0 0-1,0 0 0,0-21 0,0 21 0,0 0 0,0 0 0,-21 0 0,21 0 0,0 0 0,0 0 0,0-21 0,-21-21 1,21 42-1,0 0 0,0 0 0,0 0 0,-21-21 0,21 21 0,0 0 0,0 0 0,-21-21 0,21 21 0,0 0 0,0 0 0,-21-21 0,21 21 0,0 0 0,-21 0 0,21-21 0,-21 21 0,21 0 0,0 0 0,-21-21 0,0-21 1,21 42-1,-21-21 0,21 21 0,-21-21 0,0 21 0,21 0 0,-21-21 0,21 21 0,-21-21 0,21 21 0,-21 0 0,0-21 0,21 21 0,-21 0 0,21 0 0,-21-42 1,0 21-1,0 21 0,21 0 0,-21-21 0,21 21 0,-21-21 0,0 20 0,21 1 0,-21 0 0,21-21 0,-21 21 0,21-21 0,-21 21 0,21-21 0,-21 0 1,0 0-1,21 21 0,-21-21 0,21 21 0,0 0 0,-21 0 0,21-21 0,-21 21 0,21 0 0,0 0 0,-21-21 0,21 0 0,0 21 0,-21 0 0,21 0 0,-21-21 1,21 21-1,0 0 0,0 0 0,-21 0 0,21 0 0,0 0 0,0-21 0,-21 21 0,21 0 0,0-21 1,0 21-1,0 0 0,0 0 0,0 0 0,0 0 1,-21 0-2,21 0 1,0 0 0,0 0 0,0 0 0,0 0 0,-21 21 0,21-21 0,0 0 0,0 0 1,0 0 0,0 0-1,-21 0 1,21 0-1,0 0 1,-21 0 0,21 0-1,0 0 1,0 0 0,0 0 0,-21 21-1,21-21 0,0 0 1,-21 0 0,21 0 0,-21 0 0,21 0 0,0 0 0,-21 21-1,21-21 0,-21 0 2,21 0-1,-21 21-1,21-21 0,0 0 1,-21 21-1,21-21 0,-21 0 2,21 0-1,-21 21-1,21-21 1,-21 21-1,21-21 0,-21 0 2,21 0 0,-21 21-2,21-21 2,-21 21-1,0 0 1,21-22 2,-21 22-4,0 0 3,21-21-2,-21 21-1,0 0 2,0 0 0,0 0-1,21-21 0,-21 21-1,0 0 2,0 0-2,0 0 1,0 0 0,0-21-1,0 21 1,0 0-1,0 0 1,0 0-1,0 0 0,0 0 1,0-21-1,0 21 0,0 0 0,0 0 1,0 0-1,0 0 1,0-21-1,0 21 0,0 0 0,0 0 1,0 0-1,0 0 0,0 0 0,0-21 1,0 21-1,0 0 1,0 0-1,0 0 0,0 0 0,0-21 0,0 21 0,0 0 1,0 0-1,0 0 0,0-21 0,0 21 1,0 0-1,0 0 0,0-21 0,0 21 0,0 0 0,0 0 0,0 0 0,-1-21 0,1 21 0,0 0 1,0 0-1,0-21 0,0 21 0,0 0 1,0 0-1,0-21 1,0 21-1,0 0 0,0 0 1,0 0-1,0-21 1,0 21-1,0 0 2,0 0-3,0 0 1,0 0 0,0 0 0,21-21 0,-21 21 0,0 0 0,0 0 1,0 0 0,0 0-1,0 0 0,0-21 0,0 21 1,0 0 0,0 0 0,0 0 0,0 0 0,0 0 1,0 0-1,0 0 1,0 0 0,0 0-1,0 0 1,0 0-1,0 0 0,0 0 1,0 0-1,0 0 0,0 0 1,0 0-2,0 0 2,0 0-1,0 0 0,0 0 0,0 0 0,0 0 0,0 0 0,0 0 0,0 0 0,0 0 0,0 0 1,0-21-1,0 21 0,0 0-1,0 0 1,0 0 0,0 0-1,0 0 1,0 0-1,0 0 2,0 0-2,21-21 1,-21 21-1,0 0 1,0 0 1,0 0-1,0 0 0,21-21 0,-21 21-1,0 0 2,0 0 0,0 0 1,0 0 1,0 0-2,0 0 2,0 0-1,0 0 1,0 0 0,0 0 5,0 0 2</inkml:trace>
    </iact:actionData>
  </iact:action>
  <iact:action type="add" startTime="17571">
    <iact:property name="dataType"/>
    <iact:actionData xml:id="d21">
      <inkml:trace xmlns:inkml="http://www.w3.org/2003/InkML" xml:id="stk21" contextRef="#ctx0" brushRef="#br0">3656 5337 0,'-21'0'2,"21"-21"0,-21 21 0,0-21 3,0 21 0,0 0-1,0 0 1,21-21-4,-21 21 2,0 0 1,0 0-1,0 0 0,0 0-1,0 0 2,0 0-1,0 0-1,0 0 1,0 0 0,21 21-1,-21-21-1,0 0 3,0 0-2,21 21 1,-21-21-2,0 0 2,21 21-2,-21-21 1,0 0 0,21 21 0,-21-21-1,0 0 1,21 21-1,-21-21 1,0 21 0,0 0 1,0-21-2,21 21 1,-21-21 0,0 21-1,0-21 1,21 21-1,-21-21 0,21 21 0,-21-21 0,21 21 0,-21 0 0,0-21 1,21 21-1,-21 0 0,0 0 1,21 0-1,-21-21 0,21 21 0,-21 0 0,0 0 1,21 0-1,-22-21 0,1 21 0,21 0 0,-21 0 0,0 0 1,21 0-1,-21 0 0,0 0 1,0 0-1,21 0 0,-21 0 0,0 0 0,0 21 1,0-42-1,21 21 0,-21 0 0,0 0 0,21 0 0,-21-21 0,0 21 0,21 0 0,-21 0 0,-21 21 2,21-21-2,21 0 0,-21 1 0,0-1 0,0 0 1,0 0-1,21 0 0,-21-21 0,21 21 0,-21 0 0,21 0 0,-21 0 0,0 0 2,0 0-3,0 0 2,21 0-1,0 0 1,-21 0-2,0-21 1,21 21 0,-21 0 1,21 0-1,0 0 0,-21 0 0,21 0 1,-21 0-1,21 0 1,-21 0-1,21 0 1,0 0-1,0 0 1,-21-21-1,21 21 0,0 0 0,0 0 1,0 0 0,0 0-1,-21 0 1,21 0-1,0 0 1,0 0 0,0 0 0,0 0 0,0 0-1,0 0 1,0 0 0,0 0 0,0 0 0,0 0 0,0 0 0,0 0 0,21 0 0,-21 0 0,0 0 0,0 0 0,0 0-1,21 0 1,-21 0 0,0 0 0,21 0 0,-21 0 0,0 0 0,0 0-1,21-21 1,-21 21-1,0 0 1,21 0-1,-21 0 1,0 0-1,21-21 0,-21 21 1,0 0-1,21 0 1,-21 0-2,21 0 3,-21 0-3,21 0 3,0 0-2,-21 0-1,21-21 1,-21 42 0,21-42 0,-21 21 0,21 0 0,0 21 1,0-42-1,-21 21 0,21 0 0,0 0 0,-21 0 0,21 0 0,21 21 1,-21-42-1,-21 21 0,21 0 0,0 0 0,0 0 0,0 0 0,0 1 0,0-1 0,0-21 0,0 21 0,0 0 0,0 0 0,0 0 0,0 0 0,0-21 0,21 42 1,-20-21-1,-1 0 0,0-21 0,0 21 0,0 0 0,0 0 0,0-21 0,0 21 0,0 0 0,0-21 0,0 21 0,0 0 0,0-21 0,0 21 0,42 0 1,-63 0-1,21-21 0,0 21 0,0 0 0,0-21 0,0 21 0,0-21 0,0 21 0,0-21 0,0 21 0,0-21 0,-21 21 0,21-21 0,0 0 0,0 21 0,0 0 1,0-21-1,0 0 0,0 21 0,0-21 0,0 0 0,-21 21 0,21-21 0,0 0 0,0 0 0,0 21 0,0-21 0,0 21 1,0-21-1,0 0 0,0 0 1,0 21 0,0-21-2,0 0 1,0 0 0,0 0 0,0 0 1,0 21-1,0-21 0,0 0 0,0 0 1,0 0-1,0 0 0,0 0 0,0 0 0,0 0 0,0 0 1,21 0-1,-21 0 1,0 0-1,0 0 0,0 0 0,0 0 0,0 0 1,0 0-1,0 0 0,0 0 0,-21-21 0,21 21 0,0 0 0,0 0 0,0-21 1,0 21-1,0 0 0,0-21 1,0 21-1,0 0 0,0-21 0,0 21 1,0-21-1,0 0 1,0 21-1,0 0 0,-21-21 0,21 21 0,0-21 0,0 21 0,0-21 1,0 0 0,0 21-1,-21-21 0,21 21 0,0-21 0,0 21 1,-21-21-1,21 21 0,-21-21 0,21 21 0,-21-21 0,21 21 0,-21-21 0,21 0 0,0 0 1,0 0 0,-21 0 0,21 0-1,0 0 1,-21 0 0,21 0-1,0 0 1,-21 0-1,21 0 1,-21 0-1,0 0 0,21 0 0,0 0 1,-21 0-1,0 0 0,21 0 0,1-22 1,-22 22-1,0 0 0,21 0 0,-21 0 0,0 0 0,21 0 0,-21 0 0,0 0 0,21 0 0,-21 0 0,0-21 0,21 21 0,-21 0 0,21 0 0,0-42 2,-21 42-2,0-21 0,0 21 0,21 0 0,-21 0 0,0 0 0,21 0 0,-21-21 0,0 21 0,21 0 0,-21 0 0,0 0 0,21 0 0,-21-21 0,21 0 1,-21 21-1,0 0 0,0 0 0,21 0 0,-21 0 0,21 0 0,-21 0 0,0 0 1,0 0-1,21 0 0,-21 0 1,0 0-1,0 0 0,21 0 1,-21 0-1,0 0 0,0 0 0,21 0 0,-21 0 1,0 0-1,0 0 1,0 0-1,21 0 1,-21 0-1,0 0 1,0 0-1,0 0 0,0 0 1,0 0 0,0 0-1,0 0 1,0 0-1,0 0 0,0 0 1,0 0-1,0 0 1,0 0 0,0 0-2,0 0 2,0 0-1,0 0 0,0 0 0,0 0 1,0 0-1,0 0 0,0 0 0,-21 0 0,21 0 0,0 0 0,0 0 0,0 0 0,0-22 1,-21 22-1,21 0 0,0 0 0,0 0 0,0 0 0,0 0 1,-21 0-1,21 0 0,0 0 0,0 0 0,0 0 0,0 0 1,0 0-1,-21 0 1,21 0-1,-21 0 0,21 0 0,0 0 1,0 0-1,-21 21 0,21-21 0,0 0 0,-21 0 1,21 0 0,-21 0 0,21 0 0,-21 21-1,21-21 0,-21 21 1,21-21-1,-21 0 2,0 21-1,21-21-1,-21 21 0,21-21 1,-21 21-1,0 0 1,21-21-1,-21 21 0,0 0 1,21-21-1,-22 21 0,1 0 1,21-21-1,-21 21 0,0 0 0,0 0 1,0 0 0,21-21-1,-21 21 0,0 0 1,0 0-1,0 0 1,21-21-1,-21 21 0,0 0 1,0 0 0,0 0-1,0 0 1,0 0 0,0 0 0,0 0 0,0 0-1,0 0 1,0 0 0,0 0-1,0 0 1,0 0 0,0 0-1,0 0 1,0 0-1,0 0 1,0 0 0,0 0-1,0 0 1,0 0-1,0 0 0,0 0 1,0 0-1,0 0 1,0 0-1,0 0 1,0 0-1,0 0 1,0 0-1,0 0 1,0 0 0,0 0 0,0 0 0,0 0 0,0 0 0,0 0 0,0 0 0,0 0 1,0 0-1,0 0 0,0 0 1,0 0-1,0 0 1,0 21-1,0-21 1,0 0 0,0 0 0,21 21-1,-21-21 0,0 0 1,0 0 1,0 0-1,0 0 2,21 21-2,-21-21-2,0 0 5,0 0-1,0 0 3,0 0 0,21 21-7</inkml:trace>
    </iact:actionData>
  </iact:action>
  <iact:action type="add" startTime="19557">
    <iact:property name="dataType"/>
    <iact:actionData xml:id="d22">
      <inkml:trace xmlns:inkml="http://www.w3.org/2003/InkML" xml:id="stk22" contextRef="#ctx0" brushRef="#br0">12795 5526 0,'-21'0'2,"21"-21"2,-21 21 0,0 0 2,21-21-5,-21 21 7,0 0-2,21-21 3,-21 21-7,0 0 6,0 0 3,0 0-4,0 0 1,0 0 0,0 0-3,0 0 0,0 0-1,0 0 0,0 0-1,0 0 0,0 21 0,0-21 0,0 0 0,0 21 0,0-21 0,0 0 0,0 21-1,0-21 1,0 0-1,21 21-1,-21-21 0,0 0 2,0 0 0,21 21-2,-21-21 0,0 0 2,0 21-1,0-21 2,0 0-2,21 21 0,-21-21-1,0 0 2,21 21-1,-21-21-1,-1 0 2,1 0 0,21 21-2,-21-21 1,0 0 1,21 21-2,-21-21 1,0 0 1,21 21-1,-21-21-1,0 21 2,0-21 0,0 0 0,21 21-2,-21-21 2,21 21-1,-21-21-1,0 0 3,0 21-2,0-21 2,21 21-3,-21-21 1,0 0 1,21 21-2,-21-21 2,21 21 0,-21-21-2,0 0 2,21 21-2,-21-21 2,0 21 0,0-21 1,21 21-2,-21-21 0,0 0 0,21 21-1,-21-21 2,21 21-2,-21-21 1,21 21 1,-21-21-2,0 21 2,0 0 1,0 0-1,0 0 0,21 0 0,-21-21-2,0 21 1,21 0 1,-21-21-2,21 21 0,-21-21 1,21 21-1,-21-21 1,21 21-1,-21 0 1,21 0 0,-21-21-1,21 22 1,-21-22-1,21 21 0,-21 0 2,21 0-1,-21-21-1,21 21 0,-21 0 2,21 0-1,-21 0 0,21 0 1,-21-21-2,21 21 0,-21 0 1,21 0 0,-21-21-1,21 21 1,-21 0 0,21 0 0,-21-21-1,21 21 0,0 0 1,-21-21-1,21 21 1,-21 0-1,21 0 2,0 0-2,-21-21 0,21 21 1,-21-21-1,21 21 1,0 0-1,-21-21 0,21 21 1,0 0-1,-21-21 1,21 21 0,0 0 0,-21-21 0,21 21-1,0 0 2,-21 0 0,21 0 0,0 0 0,-21 0 2,21 0-2,0 0 0,0 0 1,0 0 0,0 0-1,0 0 0,0 0 1,0 0-1,0 0 0,0 0 1,0 0-1,0 0 0,0 0 0,0 0 1,0 0-1,0 0 1,0 0-1,0 0 0,0 0 0,0 0-1,0 0 1,0 0-1,0 0 1,21-21-2,-21 21 0,0 0 0,0 0 1,0 0-1,21-21 0,-21 21 0,0 0 0,21 0 1,-21 0-1,21 0 1,-21 0-1,0 0 0,21-21 0,-21 21 0,0 0 0,21 0 0,0 0 1,-21 0-1,0 0 0,21-21 0,-21 21 0,0 0 0,21 0 0,0 0 1,-21 0-1,21 0 0,-21 0 1,21 0-1,0 0 1,-21 0-1,21 0 1,0 0 0,-21 0-1,21 0 1,-21 0 0,21-21-1,-21 21-1,21 1 1,0-1 1,0 0 0,0-21-1,-21 21 0,21 0 0,0 0 1,0 0 0,0 0-1,0 0 1,0 0-1,0 0 1,0-21-1,-21 21 0,21-21 0,0 21 0,0 0 1,0-21-1,0 21 0,0 0 1,0-21-1,0 21 1,0-21-1,0 21 0,0-21 1,0 21-1,0-21 0,-21 21 0,21-21 0,0 0 0,0 21 0,0-21 1,0 21-1,0-21 0,0 21 1,0-21-1,0 0 0,0 0 0,0 21 1,0-21-1,0 0 0,0 0 0,0 21 0,1-21 1,-1 0-1,0 0 0,0 0 0,0 0 0,0 21 0,0-21 0,0 0 1,0 0-1,21 0 0,-21 0 1,0 0-1,0 0 0,0 0 0,0 0 0,0 0 0,0 0 0,0 0 0,0 0 0,0 0 0,21 0 1,0 0 0,0 0 0,-21 0 0,0 0-1,0 0 0,0 0 0,0 0 0,0 0 0,0 0 0,0 0 0,0-21 1,0 21-1,0 0 0,0 0 0,0 0 0,-21-21 0,21 21 0,0 0 0,0 0 0,0 0 0,0 0 0,0 0 0,-21-21 0,21 21 0,0 0 0,0-21 1,0 21-1,0 0 1,0 0-1,0-21 1,0 21-1,0 0 1,0-21 0,0 21 0,0 0 0,-21-21-1,21 21 0,0 0 2,0 0-2,-21-21 1,21 21-1,0 0 1,-21-21-1,21 21 2,0 0 0,-21-21-2,21 21 2,-21-21-2,21 21 2,-21-21 2,21 21-3,-21-21 2,21 21-2,-21-21 4,21 21-4,-21-21 4,21 21-5,-21-21 3,21 21-2,-21-21 3,21 21-3,-21-21 2,21 21-2,-21-21 0,21 0 2,-21 0-1,21 0-1,-21 0 1,21 21-1,-21-21-1,0 0 1,0-1 0,21 22-1,-21-21 0,0 0 1,0 0 0,21 0 0,-21 0-1,0 0 1,0 0 0,0 0-1,0 0 0,21 21 0,-21-21 0,0 0 0,0 0 0,0 0 0,0 0 1,0 0-1,0 0 0,0 0 0,0 0 1,0 0-1,0 0 0,0 0 0,0 0 0,0 0 0,0-21 0,0 21 2,0 0-3,0 0 1,0-21 0,0 0 1,0 21-1,0 0 0,0-42 1,0 42-1,0 0 0,0-21 0,0 21 0,0-21 0,-21 21 0,21 0 0,0-21 0,0 21 0,0 0 0,0 0 0,-21-21 0,21 21 0,0 0 0,0-21 0,0 0 1,0 21-1,-21 0 0,21-21 0,0 21 0,0 0 0,0 0 0,-21-21 0,21 21 0,0 0 0,0-21 0,0 21 0,0 0 0,-21 0 0,21-21 0,0 21 1,0 0-2,0 0 1,0 0 0,-21 21 0,21-21 0,0 0 0,0 0 0,0 0 0,0 0 0,0 0 0,-21 0 1,21 0-1,0-1 0,0 1 1,0 0-1,-21 21 0,21-21 0,0 0 1,0 0 0,-21 21-1,21-21 0,0 0 1,0 0 0,-21 21-1,21-21 0,0 0 1,-21 0 0,21 0 0,0 0 0,-21 21-1,21-21 1,-21 0 0,21 0 1,-21 0-1,0 21 0,21-21 0,-21 0 0,21 0 1,-21 21-2,0-21 2,0 0 1,0 21-1,21-21-2,-21 21 1,21-21-1,-21 21 0,21-21 1,-21 21-1,0-21 1,0 21 0,21-21-1,-21 21 0,0-21 2,0 21-1,0-21 0,0 21 0,0-21 0,0 21 1,0-21-1,0 21 1,0 0 0,0 0-1,21-21 0,-21 21-1,0 0 2,0 0 0,0 0-1,0 0 1,0 0-1,0 0 1,0 0-1,0 0 0,0 0 1,0 0-1,0 0 1,0 0-2,0 0 2,0 0-1,0 0 1,0 0-1,21 21 0,-21-21-1,0 0 1,0 0 1,0 0-1,0 21 1,0-21-1,0 0 1,0 0-1,21 21-1,-21-21 1,0 0 1,0 0 0,21 21-1,-21-21-1,0 0 2,0 0 0,0 0-1,0 0 1,21 21-2,-21-21 0,0 0 3,0 0 0,0 21 1,0-21 3,0 0 0,0 0 6,21 21-8,-21-21 0,21 21 3,-21-21-4,0 0 4,-1 0 2,22 21-9,-21-21 4,21 21 0,-21-21-3,0 0 5,0 0-1</inkml:trace>
    </iact:actionData>
  </iact:action>
</iact:actions>
</file>

<file path=ppt/ink/inkAction2.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11738" units="1/cm"/>
          <inkml:channelProperty channel="Y" name="resolution" value="36.14458" units="1/cm"/>
          <inkml:channelProperty channel="T" name="resolution" value="1" units="1/dev"/>
        </inkml:channelProperties>
      </inkml:inkSource>
      <inkml:timestamp xml:id="ts0" timeString="2020-12-10T04:14:23.039"/>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4635">
    <iact:property name="dataType"/>
    <iact:actionData xml:id="d0">
      <inkml:trace xmlns:inkml="http://www.w3.org/2003/InkML" xml:id="stk0" contextRef="#ctx0" brushRef="#br0">18047 4875 0,'21'0'4,"0"0"4,0 0 10,-21-21-10,21 21-7,0 0 9,0 0-3,-21-21-2,21 21-5,0 0 6,0 0-1,0 0-1,0 0 0,-21-21-4,21 21 3,0 0 0,0 0 1,0 0-2,0 0 1,0 0 1,0 0-2,-21-21-2,21 21 3,0 0 0,0 0-1,0 0-1,0 0 1,0 0 2,0 0-3,0 0 1,0 0 0,0 0 0,0 0-1,0 0 1,0 0 0,0 0 0,0 0-1,0 0 1,0 0-1,0 0 1,0 0 2,0 0-4,0 0 2,0 0-1,0 0 0,0 0 1,1 0-1,-1 0 0,0 0 1,0 0-1,0 0 1,0 0-1,21 0 2,-21 0-2,0 0 1,0 21-1,0-21 0,0 0 0,0 0 0,0 0 1,0 0-1,0 0 0,0 0 0,0 0 0,63 0 3,-63 0-2,0 0-1,0 0 0,0 0 0,21 0 1,-21 0-1,42 0 1,-42 0-1,0 0 1,0 0-1,0 0 1,21 0-1,-21 0 0,0 0 0,0 0 0,0 0 0,0 0 0,0 0 0,0 0 0,0 0 0,21 0 0,-21 0 0,0 0 0,0 0 0,0 0 0,21 0 2,21 0-1,-42 0-1,21 0 0,0 0 1,-21 0-1,0 0 0,0 0 0,0 0 0,0 0 0,0 0 0,0 0 0,21 0 0,-21 0 2,42 0-2,-21-21 1,0 21-1,0 0 0,0 0 1,0 0 0,0-21 0,0 21 0,-21 0-1,0 0 1,0 0-1,0-21 1,0 21-1,0 0 0,0 0 1,0 0 1,0 0-1,0 0 0,0 0 0,0 0 2,-21-21-3,21 21 1,0 0 3,0 0 1,0 0 0,0 0-2,0 0 3,0-21-5,0 21 3,1 0-2,-1 0 0,0 0 1,0 0-1,0 0 1,0 0 0,0 0 0,0 0 1,0 0-1,0 0 1,0 0-2,0 0 2,0 0-3,0 0 1,0 0 0,0 0 1,0 0-3,0 0 1,0 0 0,0 0 0,0 0 0,0 0 0,0 0-1,0 0 2,0 0-2,0 0 2,0 0-1,0 0 0,0 0 0,0 0 1,0 0-1,0 0-1,0 0 2,0 0-2,0 0 2,0 0-1,0 0 0,0 0 0,0 0 1,0 0-1,0 0 2,0 0-2,0 0 2,0 0-1,0 0 3,0 0-1,0 0 5,-21-21-9,21 21 9,0 0 4,0 0-9,0 0 2,0 0-4,0 0 4,0 0-2,0 0 0,0 0-1,-21 21 1,21-21-4,0 0 5,0 0 1,-21 21-2,21-21-4,0 0 7,0 0-3,-21 21-5,21-21 4,0 0 1,-21 21-5,21-21 2,0 21 2,0-21 0,-21 21-1,21-21-2,0 0 2,-21 21-1,21-21 1,0 0 2,-21 21-4,21-21 3,-21 21 0,21-21-2,0 0 7,-21 21 0,21-21-6,-21 21 25,21-21-22</inkml:trace>
    </iact:actionData>
  </iact:action>
  <iact:action type="add" startTime="6058">
    <iact:property name="dataType"/>
    <iact:actionData xml:id="d1">
      <inkml:trace xmlns:inkml="http://www.w3.org/2003/InkML" xml:id="stk1" contextRef="#ctx0" brushRef="#br0">3824 5652 0,'21'0'2,"0"0"13,0 0 2,0 0-7,0 0 0,0 0-4,0 0 1,0 0-3,0 21 1,0-21-1,0 0 1,0 0-1,0 0 0,0 0 0,0 0 0,0 0-2,0 0 1,0 0 0,0 0 0,0 0-1,0 0 0,0 0 0,0 0 0,0 0 0,0 0 0,0 0 0,0 0 0,0 0-1,0 0 1,0 0 0,0 0-1,0 0 1,0 0 0,0 0-1,0 0 1,0 0-1,0 0 1,0 0-1,0 0 1,0 0-1,0 0 0,0 0 1,0 0-1,0 0 1,0 0-1,0 0 0,0 0 1,0 0-1,0 21 0,0-21 0,0 0 1,0 0-1,0 0 0,0 0 0,0 0 1,0 0-1,0 0 0,0 0 1,0 0-1,0 0 0,1 0 1,-1 0-1,0 0 0,0 0 1,0 0-1,21 0 2,-21 0-2,0 0 0,0 0 1,0 0-1,0 0 1,0 0 0,0 0-1,0 0 1,0 0 0,0 0-1,0 0 1,0 0 0,0 0-1,0 0 1,0 0 0,0 0 0,0 0-1,0 0 1,0 0 0,0 0 0,0 0 0,0 0 0,0 0-1,0 0 2,0 0-2,0 0 2,0 0-2,0 0 3,0 0-4,0 0 2,0 0 0,0 0 0,0 0 0,0 0 0,0 0 0,0 0 2,0 0-3,0 0 1,0 0 1,0 0-2,0 0 1,0 0 0,0 0 2,0 0-2,0 0 0,0 0 1,0 0-2,0 0 1,0 0 0,0 0 0,0 0 0,0 0 1,0 0-2,0 0 1,0 0 0,0 0-1,0 0 1,0 0 0,0 0 0,0 0-1,0 0 0,0 0 1,0 0-1,0 0 1,0 0-1,0 0 1,0 0-1,0 0 1,0 0-1,0 0 0,0 0 1,0 0-1,0 0 0,21 0 1,-21 0 0,0 0-1,0 0 1,0 0-2,0 0 2,0 0-1,0 0 0,0 0 0,0 0 1,0 0-1,0 0 1,0 0 0,0 0-1,0 0 0,0 0 0,0 0 0,0 0 0,0 0 0,0 0 1,0 0-1,0 0 0,0 0 0,0-21 1,0 21-1,0 0 0,0 0 1,0 0-1,0 0 1,1 0-1,-22-21 0,21 21 1,0 0-1,0 0 0,0 0 1,0 0 0,0 0-1,0 0 1,-21-21-1,21 21 0,0 0 1,0 0-1,0 0 1,0-21 0,0 21 0,0 0 0,0 0-1,0 0 1,0 0 0,-21-21-1,21 21 1,0 0-1,0 0 0,0 0 1,0 0 0,0 0 0,0 0-1,-21-21 1,21 21-1,0 0 1,0-21 0,0 21-2,0 0 2,0 0-1,0 0 1,0 0-1,0 0 1,-21-21-1,21 21 0,0 0 1,0 0 0,0 0-1,0 0 0,0-21 0,0 21 2,0 0-1,0 0-1,0-21 1,0 21 0,0 0 1,0 0 0,0 0-3,0 0 3,-21-21-2,21 21 0,0 0 2,0 0-1,0 0 3,0 0-3,0 0 1,0 0-1,-21-21 0,21 21-1,0 0 2,0 0 1,0 0-1,0 0-1,0 0 0,-21-21-1,21 21 1,0 0 3,0 0-5,0 0 3,0 0 0,0 0-1,0 0-1,0 0 1,0 0 0,0 0 1,0 0-2,0 0 2,0 0-3,0 0 2,0 0 1,0 0-2,0 0 0,0 0 1,0 0 0,0 0 0,0 0 0,0 0 0,0 0-1,0 0 1,0 0 0,0 0 0,0 0 0,0 0 1,-21 21-2,21-21 0,0 0 1,0 0-1,0 0 2,0 0 0,0 0-1,0 0 2,0 0-3,0 0 4,0 0-3,0 0 3,0 0-1,0 0 0,0 0 0,0 0 0,0 0-2,0 0 3,0 0-2,0 0 2,0 0-3,1 0 4,-1 0-3,0 0 1,0 0-2,0 0 2,0 0 1,0 0-2,0 0 4,0 0-3,0 0 4,0 0-3,0 0 4,0 0-1,0 0 1,0 0-5,0 0 0,0 0-1,0 0 2,0 0-3,0 21 3,0-21-2,0 0-2,0 0 1,0 0 2,0 0-1,0 0 0,0 0-1,-21 21 1,21-21-2,0 0 1,0 0 1,0 0 0,0 21 0,0-21 2,0 0-2,0 0 3,0 0-2,0 0 4,0 0-3,0 0 1,0 0-2,0 0-1,0 0-1,-21 21-1,21-21 0,0 0 3,0 0-3,0 0 1,0 21 1,0-21-1,0 0 0,0 0 0,0 0 0,-21 21-1,21-21 0,0 0 1,0 0 0,0 0 0,0 21 0,0-21 0,0 0 1,0 0-1,0 0 0,-21 21 1,21-21-3,0 0 2,0 0 2,0 0-3,-21 21 1,21-21 0,0 0 1,0 0-1,0 0 0,0 0 3,0 0-1,0 0 1,0 0 2,0 0 34,0-21 51,0 21-78,0 0 8,-21-21 5</inkml:trace>
    </iact:actionData>
  </iact:action>
  <iact:action type="add" startTime="9886">
    <iact:property name="dataType"/>
    <iact:actionData xml:id="d2">
      <inkml:trace xmlns:inkml="http://www.w3.org/2003/InkML" xml:id="stk2" contextRef="#ctx0" brushRef="#br0">17060 5757 0,'21'0'21,"0"0"-14,0 0 0,0 0 0,0 0 1,0 0-4,-21-21-1,21 21 2,0 0 2,0 0-2,-21-21-4,21 21 4,0 0 1,0 0-2,0 0 2,0 0-3,0-21 2,0 21-3,0 0 2,0 0-1,0 0 1,0 0-1,0 0 2,0 0-3,0 0 1,-21-21-1,21 21-1,0 0 3,0 0-3,0 0 3,0 0-3,0 0 2,0 0-1,-21-21-1,21 21 0,0 0 1,0 0 0,0 0 0,0 0 0,0 0 0,0 0-1,21-21 1,-21 21 0,0 0-1,0 0 1,0 0-1,0 0 0,0 0 0,42-21 3,-42 21-2,0 0-2,0 0 2,0 0-1,0 0 0,0-21 0,0 21 0,0 0 1,0 0-1,0 0 0,0-21 1,21 21 1,21 0-2,-42 0 0,21 0 1,-21 0-1,0 0 0,21-21 0,-21 21 0,0 0 0,0 0 1,0 0-1,0 0 0,0-21 2,21 21-2,-21 0 0,0 0 1,0 0-1,0 0 0,0 0 1,0 0-1,0-21 1,0 21-1,0 0 1,0 0 1,1 0-2,-1 0 1,-21-21-1,21 21 0,0 0 1,0 0 2,0 0-2,0 0 1,0 0-1,0 0 0,0 0 3,-21-21-4,21 21 0,0 0 2,0 0 1,0-21-2,0 21 1,0 0-1,0 0 2,0 0-3,0 0 3,0 0-2,-21-21-2,21 21 1,0 0 1,0 0 1,0 0 0,0 0-1,0 0 2,0 0-3,0 0 4,-21-21-5,21 21 2,0 0 1,0 0 2,0 0 0,0 0-1,-21-21-1,21 21-2,0 0 5,0 0-2,0 0 3,0 0-4,0-21 4,0 21-3,0 0 1,0 0 0,0 0-1,0 0-1,-21-21-1,21 21-2,0 0 4,0 0-1,0 0-1,0 0 0,0 0-1,0 0 0,0 0 1,0 0 0,0 0-1,0 0 1,0 0 0,-21-21-1,21 21 0,0 0 0,0 0 0,0 0 0,0 0 1,0 0-1,0 0 0,0 0 1,0 0-1,0 0 0,0 0 1,0 0-1,0 0 0,0 0 1,0 0-1,0 0 1,0 0 0,-21 21-2,21-21 1,0 0 0,0 0 1,0 0-1,0 0 1,0 0-1,0 0 1,0 0 0,0 0 0,0 0-1,0 0 1,-21 21-1,21-21 0,0 0 1,0 0 0,0 0 0,0 0 0,0 0 0,0 0 1,0 0 0,0 0-1,0 0 1,0 0-1,0 0 2,0 0-1,0 0 0,0 0 1,0 0 0,0 0-1,0 0 0,0 0 2,0 0-1,0 0 0,0 0-1,0 0 3,0 0-4,0 0 4,0 0-4,1 0 1,-1 0 0,0 0 1,0 0-2,0 0 2,0 0-2,0 0 2,0 0-1,0 0 0,0 0-2,-21-21 2,21 21-1,0 0-1,0 0 4,0 0-2,0 0 0,0 0-2,0 0 4,0 0-4,0 0 2,0 0 0,0 0 1,0 0-2,0 0 0,0 0 1,0 0-2,0 0 3,0 0-2,0 0-1,0 0 2,0 0-1,0 0 1,0 0-2,0 0 1,0 0 1,0 21-1,0-21-2,0 0 2,0 0 1,0 21-2,0-21 1,0 0 1,0 0-2,0 21 3,0-21-3,0 0 3,0 0-2,0 21 1,0-21-1,0 0 2,0 0-2,-21 21 1,21-21-3,0 0 3,0 0 3,0 0-3,0 0 1,0 0 0,0 0 0,-21 21-3,21-21 5,0 0-1,0 0 5,0 0-4,0 0 32</inkml:trace>
    </iact:actionData>
  </iact:action>
  <iact:action type="add" startTime="11593">
    <iact:property name="dataType"/>
    <iact:actionData xml:id="d3">
      <inkml:trace xmlns:inkml="http://www.w3.org/2003/InkML" xml:id="stk3" contextRef="#ctx0" brushRef="#br0">3866 6346 0,'21'0'43,"0"0"-29,0 0-8,0 0-2,0 0 1,0 0-2,0 0 1,0 0 1,0 0-2,0 0 1,0 0-1,-21 21-2,21-21 2,0 0 1,0 0-2,0 0 1,0 0 0,0 0 0,0 0 1,0 0-1,0 0-1,0 0 0,0 0 0,0 21 2,0-21-3,0 0 2,0 0-2,0 0 1,0 0 0,0 0 0,0 0 2,0 0-2,0 0-1,0 0 2,0 0-1,0 0 0,0 0 0,0 0 0,0 21-1,0-21 1,0 0 1,0 0-1,0 0 0,0 0 1,0 0 0,0 0-1,0 0 2,0 0-2,0 0 1,0 0 0,0 0 0,0 0 0,0 0 1,0 0-2,0 0 3,0 0-2,0 0 0,0 0 2,0 0-3,1 0 3,-1 0-2,0 0 0,0 0 1,0 0-2,0 0 2,0 0-1,0 0 0,0 0 2,0 0-2,0 0 1,0 0-2,0 0 2,0 0 2,0 0-3,0 0 2,0 0 0,0 0 1,-21-21 0,21 21-2,0 0 48,0 0-39,0 0 0,0 0-6,0 0 2,-21-21 1,21 21 5</inkml:trace>
    </iact:actionData>
  </iact:action>
  <iact:action type="add" startTime="26906">
    <iact:property name="dataType"/>
    <iact:actionData xml:id="d4">
      <inkml:trace xmlns:inkml="http://www.w3.org/2003/InkML" xml:id="stk4" contextRef="#ctx0" brushRef="#br0">3929 7417 0,'21'0'53,"0"0"-18,0 0 1,0 0-26,0 0 5,0 0-7,0 0 3,0 0-3,0 0-3,0 0 0,0 0-1,0 0 0,0 0 0,0 0-2,0 0 1,0 0 1,0 0-1,0 0 1,0 0 0,0 0-1,0 0 2,0 0-2,0 0 1,0 0 1,0 0-1,0 0-1,0 0 1,0 0-1,0 0 0,0 0 0,0 0 1,0 0-2,0 0 2,0 0-1,0 0-1,0 0 2,0 0-2,0 0 2,0 0-1,0 0-1,0 0 2,0 0-1,0 0-1,0 0 0,0 0 1,0 0-1,0 0 1,0 0-2,0 0 2,0 0 1,0 0-3,0 0 2,0 0-1,0 0 1,0 21 0,1-21 0,-1 0-1,0 0 0,0 0 1,0 0-1,0 21 0,0-21 2,0 0-2,0 0 0,0 0-1,0 0 2,0 0-2,0 0 2,0 21-1,0-21 0,0 0 0,0 0 0,0 0-1,0 0 1,-21 21-1,21-21 0,0 0 1,0 0 0,0 0-1,0 0 1,0 0-1,0 0 1,0 0 0,0 0 0,0 0-1,0 0 1,0 0 0,-21 21-1,21-21 0,0 0 2,0 0-1,0 0-2,0 0 2,0 0 0,0 0 0,0 0 0,0 21 0,0-21-1,0 0 2,0 0-2,0 0 1,0 0 0,0 0 0,0 0-1,0 0 1,0 0-1,0 0 1,0 0-1,21 21 2,-21-21-1,0 0-1,0 0 0,0 0 0,0 0 1,0 21-1,0-21 0,0 0 0,0 0 0,0 0 1,0 0-1,0 0 2,21 0-2,0 0 1,-21 21-1,0-21 1,21 0-1,-21 0 0,0 0 0,0 0 0,21 0 1,-21 0-1,0 0 2,42 21-2,-42-21 0,0 0 0,0 0 0,0 0 0,21 0 1,-21 0-1,0 0 0,0 0 0,21 0 1,-21 0-1,21 21 0,0-21 2,0 0-2,0 0 0,21 21 1,-42-21-1,0 0 1,21 0-2,-20 0 2,-1 0-1,0 0 0,0 0 0,21 0 1,-21 0 0,42 0 0,-42 0-1,0 21 0,0-21 0,0 0 0,0 0 0,0 0 0,0 0 0,0 0 0,0 0 0,0 0 1,0 0-1,0 0 0,0 0 2,21 0-2,-21 0 0,0 0 0,21 0 0,-21 0 1,0 0-1,0 0 1,0 0-1,0 0 0,0 0 1,0 0-1,0 0 1,0 0-1,0 0 1,0 0 0,0 0 0,0 0 0,0 0 0,0 0 0,0 0 0,0 0 0,0 0 1,0 0-1,0 0 2,0 0-2,0 0 2,0 0-2,0 0 2,0 0 0,0 0 2,0 0-1,0 0 0,0 0-1,0 0 6,0 0-5,0 0 5,0 0-3,0 0 2,0 0-5,0 0 7,0 0-7,0 0 4,0 0-1,0 0 0,-21-21-4,21 21-2,0 0 6,0 0-2,0 0-2,0 0 1,-21-21-3,21 21 0,0 0 4,0 0-4,0 0 3,0 0-1,0 0 1,0 0-2,-21-21 0,21 21-1,0 0 2,0 0 0,0 0 1,0 0-2,0 0 2,-21-21-3,21 21 1,0 0 1,0 0 2,0 0-2,0 0-1,0-21 1,0 21 1,0 0-2,0 0 1,0 0 0,0 0 0,0 0-1,-21-21-1,21 21 0,0 0 1,0 0 0,0 0 0,0 0 0,-21-21-1,21 21 0,0 0 2,0 0-2,0 0 2,0 0-1,0 0 0,1 0 0,-1 0 1,0-21-2,0 21 1,0 0 1,0 0 0,0 0 0,0 0-3,0 0 3,0 0-1,0 0 1,-21-21-2,21 21 1,0 0 0,0 0 1,0 0 0,0 0 1,0 0-2,0 0 2,0-21-2,0 21 2,0 0-1,0 0 0,0 0 0,0 0-2,-21-21 1,21 21-1,0 0 2,0 0 0,0 0 0,0 0 0,-21-21-1,21 21-2,0 0 2,0 0 2,0 0-3,0 0 3,0 0-2,0 0-1,0 0 2,0 0-2,0-21 3,0 21-4,0 0 2,0 0 1,0 0-2,0 0 1,0 0-1,0 0 1,0-21 0,0 21-1,21 0 1,-21 0 0,0 0 0,0 0-1,0 0 1,0 0-1,0 0 0,0-21 1,0 21-1,0 0 1,0 0-1,0 0 1,0 0-1,21-21 0,-21 21 1,0 0-1,0 0 0,0 0 0,0 0 1,0 0-2,0 0 2,0-21-1,0 21 0,0 0 0,21 0 2,-21-21-2,0 21 0,0 0 0,21 0 1,-21 0-1,0-21 0,0 21 0,21 0 1,-21 0-1,0-21 1,0 21-1,21 0 1,-21 0-1,21-21 1,-21 21-1,0 0 1,21 0-1,-21 0 0,0 0 0,0-21 1,21 21-1,-21 0 1,0 0-1,0 0 0,21-21 1,-21 21-1,1 0 0,20 0 1,-21 0-1,21 0 0,0 0 2,0 0-2,0-21 1,-21 21 2,21 0-4,-21 0 1,0 0 1,0 0-1,0 0 0,0 0 0,0 0 0,0 0 1,0 0-1,0 0 0,21 0 1,-21 0-1,21 0 1,-21 0-1,0 0 1,0 0-1,0 0 0,0 0 1,0-21-1,0 21 0,0 0 1,0 0-1,0 0 2,0 0-2,0 0 1,0 0-1,0 0 1,0 0-1,0 0 1,0 0 0,0 0 0,0 0 0,0 0 0,0-21-1,0 21 2,0 0-1,0 0 0,0 0 0,0 0-1,0 0 1,0 0 0,-21-21-1,21 21 1,0 0-1,0 0 1,0 0-1,0 0 1,0 0 0,0 0 0,0-21 0,0 21 0,0 0 1,0 0-1,0 0 0,0 0 0,0-21 1,0 21 0,0 0 0,0 0 0,0 0 0,0 0-1,0 0 2,0 0-1,0 0 1,-21-21-4,21 21 2,0 0 1,0 0 0,0 0 1,0 0-1,0 0 0,-21-21 0,21 21-3,0 0 4,0 0 0,0 0 1,0 0-1,0 0 0,0 0 1,0 0-3,0 0 3,0-21-4,0 21 2,0 0 0,0 0-1,0 0 2,-21-21-4,21 21 2,0 0-1,0 0 1,0 0 0,0 0-1,0 0 1,0 0 0,0 0 0,0-21-1,0 21 1,0 0-1,0 0 1,1 0 0,-1 0-1,0 0 2,0 0-2,0 0 1,-21-21-1,21 21 0,0 0 1,0 0-1,0 0 1,0 0 0,0 0 1,0 0-1,0 0 0,0 0 1,0 0 0,0 0 0,0 0-2,0 0 2,0 0 0,0 0 0,0 0 0,0 0 1,0 0-3,0 0 3,0 0-2,0 0 2,0 0-2,0 0 1,0 0 0,0 0 0,0 0 0,0 0 1,0 0-1,-21 21-3,21-21 4,0 0-1,0 0-2,-21 21 1,21-21-1,0 0 1,0 0 2,0 0-4,0 0 3,-21 21-2,21-21 0,0 0 1,0 0 1,-21 21-2,21-21 0,0 0 1,0 0 0,0 0 1,0 0-1,0 21 1,0-21 0,0 0-1,0 0 1,0 0 0,-21 21 1,21-21-4,0 0 5,0 0-2,0 0 3,0 0-5,0 0 2,0 0 1,0 0-1,0 0-1,0 0 1,0 0 1,-21 21-1,21-21-3,0 0 3,0 0 1,0 0-2,0 0 1,0 0 0,0 0 1,0 0-1,0 0-1,0 0 1,0 0 0,0 0 0,0 21-1,0-21 1,0 0 0,0 0 1,0 0-1,0 0 0,0 0 0,-21 21 1,21-21-3,0 0 3,0 0-1,0 0 1,0 0-4,0 0 2,0 0 0,0 0 0,0 0 1,0 0 0,0 0-2,0 0 1,0 0 1,0 0-1,0 0 0,0 0-1,0 0 1,0 0 0,0 0 0,0 0 0,0 0 0,0 0 0,0 0 0,0 0 0,0 0 0,1 0 1,-1 0-3,0 0 2,0 0-1,0 0 1,0 0-1,0 0 1,0 0-1,0 0 0,0 0 0,0 0 1,0 0 0,0 0-1,0 0 1,0 0 0,0 0 2,0 0-2,0 0 1,0 0 1,0 0-1,0 0 1,0 0-2,0 0 2,0 0-1,0 0 0,0 0-1,0 0 0,0 0 0,0 0 1,0 0-1,0 0-1,0 0 2,0 0 0,0 0 0,0 0 0,0 0-1,0 0 3,0 0-3,0 0 4,0 0-3,0 0 3,0 0-3,0 0 3,0 0-2,0 0 5,0 0-4,0 0 0,0 0-1,0 0 2,0 0-2,0 0 1,0 0 1,0 0-1,-21 21-3,21-21-1,0 0 4,0 0-1,0 0 1,0 0 1,0 0-3,-21 21-2,21-21 4,0 0 2,0 0-2,0 0 0,0 0 0,0 0 1,-21 21-3,21-21 0,0 0 4,0 0-1,0 0 7,0 0 16,-21 21-22,21-21-1,0 0 10,0 0-8,-21 21 56,0 0-47,-21-21-16,0 0 5,0 0-1,21 21-5,-21-21 4,0 0 2,21 21-4,-21-21 1,0 0 2,0 21-2,0-21 1,0 0 1,0 0-1,0 0-1,21 21-2,-21-21 1,0 0 3,0 0-3,21 21 1,-21-21-3,0 0 3,0 0 0,0 0 0,0 0 0,0 0 0,21 21-3,-21-21 2,0 0 2,0 0-1,0 0-2,0 0 2,0 0 0,21 21-1,-21-21-1,0 0 1,0 0 1,0 0 0,0 0-1,0 0 1,0 0-1,0 0 1,0 21-1,0-21 1,0 0 1,0 0-3,0 0 2,0 0 1,0 0-2,0 0 1,21 21 0,-21-21-2,0 0 2,0 0 0,0 0 1,0 21 0,0-21-1,0 0-1,0 0 1,0 0 1,0 21-1,0-21-1,0 0 2,0 0-3,0 0 3,0 0-2,0 0 1,0 0-2,0 0 1,0 21 0,0-21 0,0 0 2,0 0-3,0 0 1,0 0 1,0 0-2,0 0 1,0 0-1,0 0 2,0 0-1,-1 0-1,1 0 1,0 0 0,0 0 0,0 0 0,0 0 0,0 0-1,0 0 1,0 0 1,0 0-1,0 0 0,0 0-1,0 0 1,0 0 1,0 0-1,0 0 0,0 0 0,0 0 0,0 0 0,0 0 0,0 0 0,0 0 0,0 0 0,0 0 0,0 0 0,0 0 0,0 0 0,0 0-1,0 0 1,0 0 0,0 0 0,0 0-1,0 0 1,0 0 0,0 0-1,0 0 1,0 0-1,0 0 1,0 0-1,0 0 2,0 0-3,0 0 2,0 0-1,0 0 0,0 0 1,0 0-1,0 0 1,0 0-1,0 0 0,0 0 1,0 0-1,0 0 0,0 0 1,0 0-1,0 0 1,0 0-1,0 0 0,0 0 0,0 0 1,0 0-1,0 0 0,0 0 1,0 0-1,0 0 0,0 0 1,0 0 0,0 0-1,0 0 0,0 0 1,0 0-1,0 0 0,0 0 1,0 0-1,0 0 0,0-21 1,0 21 0,0 0-1,0 0 1,0 0-1,0 0 0,0-21 1,0 21-1,0 0 1,0 0-1,0 0 0,0 0 1,0-21-1,0 21 1,0 0-1,0 0 1,0 0-1,0-21 1,0 21-1,0 0 1,0 0-1,0 0 0,0 0 1,0 0-1,0 0 1,21-21-1,-21 21 0,0 0 1,0 0-1,0 0 1,0 0-1,0 0 0,0-21 1,0 21-1,0 0 1,0 0-1,-1 0 1,1-21-1,0 21 1,0 0-1,0 0 0,0 0 1,0 0-1,0 0 0,0-21 1,0 21-1,0 0 1,0 0 0,0 0-1,0 0 1,0 0 0,21-21-1,-21 21 1,0 0-1,0 0 1,0 0 0,0 0 1,0 0 0,0 0-2,0 0 2,0 0-1,0 0 0,0 0 1,0 0-1,0 0 0,0 0 1,0 0 0,0 0-1,0 0 1,0 0-2,0 0 3,0 0-3,0 0 2,0 0-2,0 0 1,0 0 1,0 0-2,0 0 1,0 0 0,0-21 0,0 21 1,0 0-2,0 0 0,0 0 2,0 0-2,0 0 2,0 0-1,0 0 0,0 0 1,0 0-2,0 0 2,0 0-1,0 0 1,0 0-1,0 0-1,0 0 3,0 0-2,0 0 0,0 0 0,0 0 2,0 0-2,0 0 0,0 0 2,0 0-2,0 0 0,0 0 0,0 0 0,0 0 1,0 0 0,0 0-1,0 0-1,0 0 2,0 0-2,0 0 1,0 0 1,0 0-2,0 0 1,0 0 0,0 0 0,0 0 0,0 0 0,0 0 0,0 0-1,0 0 1,0 0 0,0 0 0,21 21-1,-21-21 1,0 0-1,0 0 1,0 0-1,0 0 2,0 0-2,0 0 1,0 0 0,0 0 0,0 0 0,0 0 0,0 0 0,0 0 0,0 0 0,0 0 0,0 0 0,0 0 1,0 0-1,0 0 1,0 0-1,0 0 2,0 0-3,-1 0 2,1 21 0,0-21 1,0 0-2,0 0 0,0 0 3,0 0-4,0 0 2,0 0 0,0 0 1,0 0-1,0 0 0,0 0-1,0 0 2,0 0-1,0 0 0,0 0-1,0 0 2,0 0 0,0 0-1,0 0 1,0 0-1,0 0 2,0 0-1,0 0 2,0 0 0,0 0 0,0 0 1,0 0 4,0 0 0,0 0 37,0 0-27</inkml:trace>
    </iact:actionData>
  </iact:action>
  <iact:action type="add" startTime="30792">
    <iact:property name="dataType"/>
    <iact:actionData xml:id="d5">
      <inkml:trace xmlns:inkml="http://www.w3.org/2003/InkML" xml:id="stk5" contextRef="#ctx0" brushRef="#br0">3782 8657 0,'21'0'10,"0"0"-2,0 0 3,0 0-4,0 0 4,0 0-3,0 0 9,0 0-5,0 0-2,0 0-3,0 0 0,0 0-2,0 0-2,0 0 1,0 0 1,0 0-2,0 0-1,0 0 2,0 0-1,0 0-1,0 0 1,0 0 0,0 0 0,0 0-1,0 0 1,0 0 0,0 0-2,0 0 1,0 0-1,0 0 1,0 0 1,0 0-2,0 0 0,0 0 1,0 0-1,0 0 2,0 0-3,0 0 2,0 0-1,0 0 1,0 0-1,0 0 0,0 0 0,0 0 0,0 0 0,0 0 1,0 0-2,0 0 3,0 0-3,0 0 1,0 0 0,21 0 2,-21 0-2,0 0 0,0 0 0,0 0 1,0 0-2,0 0 2,0 0-1,0 0 0,0 0 0,1 0 0,-1 0 0,0 0 0,0 0 0,0 0 0,0 0 0,21 0 0,-21 0 1,0 0-1,0 0 0,0 0 0,0 0 0,0 0 0,0 0-1,0 0 2,0 0-1,0 0 0,0 0 0,0 0 0,21 0 1,-21 0-1,21 0 1,-21 0-1,0 0 0,21 0 1,-21 0-1,0 0 0,21 0 1,-21 0-1,0 0 0,21 0 0,0 0 2,0 0-2,0 0 0,-21 0 1,0 0-1,0 0 0,0 0 0,0 0 0,0 0 0,0 0 0,0 0 0,0 0 0,0 0 0,0 0 0,21 0 2,0 0-2,0 0 0,-21 0 1,0 0-1,0 0 0,0-21 0,0 21 0,0 0 1,0 0-1,0 0 0,0 0 0,0 0 1,0 0-1,0 0 0,0 0 0,0 0 0,0 0 1,0 0-1,0 0 0,0 0 0,0 0 1,0 0-1,0 0 1,0 0-1,0 0 0,0 0 1,0 0 0,0 0 0,0 0-1,0 0 0,0 0 0,0 0 0,0 0 1,0 0-1,0 0 1,0 0-1,21 0 2,-21 0-2,0 0 0,0 0 0,0 0 1,0 0-1,0 0 0,0 0 0,0 0 1,0 0-1,0 0 0,0 0 1,0 0-1,0 0 1,0 0-1,1 0 0,-1 0 0,0 0 0,0 0 1,0 0-2,0 0 2,0 0-1,0 0 0,0 0 0,21 0 1,-21 0-1,0 0 1,21 0-1,-21 0 0,21 0 0,-21 0 1,0 0-1,0 0 0,0 0 0,42 0 1,-21 0-1,0 0 1,0 0 0,-21 0-1,0 0 0,0 0 0,0 0 1,0 0-2,0 0 2,0 0-1,21-21 0,0 21 0,0 0 1,-21 0 0,0 0-1,0 0 0,21 0 1,-21 0-1,0 0 1,0 0-1,0 0 0,0 0 0,0 0 0,0 0 0,0 0 1,0 0-1,0 0 0,0 0 1,0 0-1,0 0 0,21 0 1,-21 0 0,0 0-1,0 0 0,0 0 1,0 0-1,0 0 1,0 0-1,-21-21 1,21 21-1,0 0 0,0 0 1,0 0-1,0 0 0,0 0 1,0 0 0,0 0 0,0 0 0,0 0 0,0 0 0,0 0 0,0 0 2,0 0-3,0 0 3,0 0-3,0 0 3,0 0-2,0 0 2,0 0-2,0 0 1,0 0 2,0 0-1,0 0 2,0 0-2,0 0 3,0 0-2,0 0 2,0 0 0,0 0 2,0 0-3,0 0 0,0 0-1,0 0 0,0 0-2,0 0 1,0 0-1,0 0 3,0 0-3,1 0 5,-1 0-3,0 0 3,0 0-1,0 0 7,0 0-4,0 0 3,-21-21-8,21 21-3,0 0 5,0 0 0,0 0-2,0 0 0,0 0 0,0 0 2,0 0-1,0 0-1,0 0 0,0 0 3,0 0-3,0 0 1,0 0-2,0 0-2,0 0 1,0 0 0,0 0 0,0 0 1,0 0-1,0 0 1,0 0-1,0 0 2,0 0-1,-21-21-4,21 21 2,0 0 1,0 0 1,0 0 0,0 0-1,0 0 2,0 0 0,0 0 6,0 0 1,0 0-3,0 0 1,0 0-1,0 0-2,0 0-3,0 0 0,0 0-1,0 0 2,0 0-2,0 0 3,0 0-2,0 0 1,0 0 1,0 0 0,0 0-2,0 0 1,0 0 0,0 0 1,0 0-3,0 0 2,0 0-2,0 0 2,0 0-2,0 0 0,0 0 0,0 0 0,0 0-2,0 0 2,0 0 0,0 0-2,0 0 1,0 0 0,0 0 1,0 0-1,0 0 0,0 0-1,0 0 2,0 0-1,0 0 0,0 0-1,0 0 1,0 0-1,0 0 1,0 0 1,0 0-2,0 0 1,0 0 0,0 0 0,0 0 0,0 0-1,0 0 1,0 0 0,0 0-1,0 0 0,0 0 1,0 0-1,0 0 1,0 0-1,0 0 1,0 0-1,0 0 1,0 0-1,0 0 0,0 0 1,0 0-1,0 0 1,0 0 0,0 0 0,0 0 0,1 0 0,-1 0 0,0 0 0,0 0 0,0 0 0,0 0 0,0 0 1,0 0-1,0 0 0,0 0 0,0 0 0,0 0 0,0 0 2,0 0-2,0 0-1,0 0 2,0 0 0,0 0-1,0 0 0,-21-21-1,21 21 0,0 0 3,0 0-1,0 0 2,0 0-3,0 0 4,0 0-2,0 0 0,0 0 0,0 0 0,0 0 0,0 0-1,0 0 1,0 0 3,0 0-5,0 0 0,0 0 2,0 0 0,0 0 1,0 0-2,0 0 3,0 0-2,0 0 2,0 0-1,0 0 5,0 0 1,0 0 5,0 0-4,0 0 1,0 0-5,0 0 17,0 0 8,0 0-19,0 0-7,0 0 0,0 0-1,0 0 1,0 0-2,0 0 4,0 0-2,0 0 8,0 0-3,0 0 0,0 0-2,0 0-1,0 0 0,0 0-1,0 0 9,-21-21-10,21 21 2,0 0 9,0 0-8,0 0 12</inkml:trace>
    </iact:actionData>
  </iact:action>
  <iact:action type="add" startTime="33986">
    <iact:property name="dataType"/>
    <iact:actionData xml:id="d6">
      <inkml:trace xmlns:inkml="http://www.w3.org/2003/InkML" xml:id="stk6" contextRef="#ctx0" brushRef="#br0">18110 8636 0,'21'0'72,"0"0"-65,0 0-2,0 0 0,-21-21-1,21 21-4,0 0 5,0 0-2,0 0 3,0 0-2,0 0 1,0 0 1,0 0-1,0 0 1,-21-21-2,21 21-3,0 0 4,0 0-2,0 0 3,0 0-2,0 0-2,0 0 2,0 0-1,0 0 0,0 0 1,0 0-1,0 0-1,0 0 2,0 0-1,0 0 0,0 0-1,0 0 2,0 0-1,0 0 2,0 0 0,0 0-2,0 0 5,0 0-3,0 0 2,0 0-2,0 0 0,1 0-2,-1 0 2,0 0 0,0 0-2,0 0 1,0 0 0,0 0 0,0 0-1,0 0 1,0 0-1,0 0 2,-21 21-2,21-21 0,0 0 2,0 0 2,0 0-3,0 0 5,0 0-2,0 0 0,0 0-2,0 0 2,0 0 0,0 0 3,0 0 1,0 0 2,0 0 1,0 0-4,0 0-2,0 0 0,0 0-2,0 0 0,0 0-1,0 0 0,0 0 0,0 0 1,-21 21-2,21-21-3,0 0 4,0 0 2,0 0-2,0 0 2,-21 21-4,21-21 1,0 0 3,0 0 7,0 0-7,0 0 2,0 0-5,0 0 3,0 0-1,0 0-2,0 0 1,0 0 1,0 0-1,0 0 0,0 0 0,0 0 2,0 0-1,0 0 1,0 0-1,0 0 2,0 0-2,0 0-1,0 0 0,0 0 0,0 0 0,0 0 4,0 0 3,0 0-3,0 0 11,0 0 34,-42 0 103</inkml:trace>
    </iact:actionData>
  </iact:action>
  <iact:action type="add" startTime="42409">
    <iact:property name="dataType"/>
    <iact:actionData xml:id="d7">
      <inkml:trace xmlns:inkml="http://www.w3.org/2003/InkML" xml:id="stk7" contextRef="#ctx0" brushRef="#br0">10862 9371 0,'21'0'26,"0"0"-19,0 0-2,0 0-1,0 0-1,-21 21-1,21-21-1,0 0 3,0 0-1,0 0 1,0 0-1,0 0 0,0 0 1,0 0-2,0 0 1,0 0-1,0 0 0,0 0 1,0 0 0,-21 21-3,21-21 1,0 0 1,0 0 0,0 0 0,0 0 0,0 0 1,0 0-2,0 0 1,0 0-1,0 0 1,0 0 0,0 0-1,0 0 1,0 0 0,0 0 0,0 0 0,0 0 0,0 0-1,0 0 0,0 21 1,0-21-1,0 0 2,0 0-2,0 0 1,0 0-1,0 0 1,0 0 0,0 0-1,0 0 0,0 0 1,0 0-1,0 0 1,0 0-1,0 0 1,0 0-1,0 0 1,22 0 0,-22 0-1,0 0 1,0 0-1,0 0 0,0 0 1,0 0-1,0 0 0,0 0 1,0 0-1,0 0 1,0 0-1,0 0 1,0 0-1,0 0 1,0 0-1,0 0 1,0 0 0,0 0-1,0 0 1,0 0-1,0 0 1,0 0 1,0 0-2,0 0 1,0 0-1,0 0 0,0 0 1,0 0 0,0 0-1,0 0 2,21 0 0,-21 0-1,0 0 0,0 0 0,0 0 0,0 0 0,0 0 0,0 0 0,0 0 1,0 0-1,0 0 0,0 0 1,0 0-1,0 0 0,0 0 3,0 0-4,0 0 2,0 0-1,0 0 0,0 0 2,-21-21-4,21 21 2,0 0 0,0 0 1,0 0-1,0 0 1,0-21 0,0 21-2,0 0 2,0 0 0,0 0-2,-21-21 0,21 21 0,0 0 1,0 0 1,0 0-1,0 0 1,0 0-1,0-21 0,0 21 2,0 0-1,0 0-2,0-21 2,0 21 1,0 0-2,0 0 3,0 0-3,0 0 2,-21-21 1,21 21-5,0 0 3,0 0 3,0 0-4,0 0 3,0 0-3,0 0 3,0 0-3,0 0 1,0 0 0,0 0-1,0 0 0,0 0 1,0 0-1,-21-21-1,21 21 1,0 0 0,0 0 0,0 0 0,0 0 1,0 0-1,0 0 1,0-21-1,0 21-1,0 0 1,0 0 1,0 0-1,0 0 1,0 0-1,0 0-1,0 0 1,0 0 1,0-21-1,1 21 0,-1 0 1,0 0-1,0 0 0,0 0 1,0 0-2,0 0 1,0 0 2,0 0-1,0 0-2,0 0 1,0 0 1,0 0-1,0 0 1,0 0 0,0 0 0,0 0 0,0 0 1,0 0-1,0 0 0,0 0 0,0 0-2,0 0 4,0 0-2,0 0 0,0 0 0,0 0 1,0 0-1,0 0 0,0 0-1,0 0 3,0 0-2,0 0 1,0 0 1,0 0 0,0 0-1,0 0 0,0 0 1,0 0-1,0 0 1,0-21 1,0 21-2,0 0 0,0 0 1,0 0-1,0 0 0,0 0-1,0 0 0,0 0 1,0 0-1,0 0-1,-21-21 0,21 21 0,0 0 1,0 0 1,0 0-1,0 0 1,0 0 0,0 0 0,0 0-1,0 0 1,0 0-1,0 0 1,-21-21-2,21 21-1,0 0 3,0 0 0,0 0 1,0 0-2,0 0 0,0 0 1,0-21-1,0 21 1,0 0-3,0 0 4,0 0-1,0 0-1,0 0 1,0 0-1,0 0 0,0 0 0,0 0 1,0 0-1,0 0 1,0 0-2,0 0 2,0 0 0,0 0 0,0 0 0,0 0 0,0 0-2,0 0 4,0 0-3,0 0 0,0 0 0,0 0 2,0 0-2,0 0 0,0 0 0,0 0 2,0 0-1,0 0-1,0 0 2,0 0-1,0 0 1,0 0 2,0 0 1,0 0-2,0 0 4,0 0-2,0 0 2,1 0-2,-1 0 1,0 0-1,0 0 6,0 0-3,0 0 4,0 0 1,0 0 9,0 0-4,0 0-4,0 0 2,0 0-1</inkml:trace>
    </iact:actionData>
  </iact:action>
</iact:actions>
</file>

<file path=ppt/ink/inkAction3.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11738" units="1/cm"/>
          <inkml:channelProperty channel="Y" name="resolution" value="36.14458" units="1/cm"/>
          <inkml:channelProperty channel="T" name="resolution" value="1" units="1/dev"/>
        </inkml:channelProperties>
      </inkml:inkSource>
      <inkml:timestamp xml:id="ts0" timeString="2020-12-10T03:23:03.038"/>
    </inkml:context>
    <inkml:brush xml:id="br0">
      <inkml:brushProperty name="width" value="0.05292" units="cm"/>
      <inkml:brushProperty name="height" value="0.05292" units="cm"/>
      <inkml:brushProperty name="color" value="#FF0000"/>
    </inkml:brush>
  </inkml:definitions>
  <iact:action type="add" startTime="8981">
    <iact:property name="dataType"/>
    <iact:actionData xml:id="d0">
      <inkml:trace xmlns:inkml="http://www.w3.org/2003/InkML" xml:id="stk0" contextRef="#ctx0" brushRef="#br0">9896 4917 0,'21'0'3,"-21"21"-1,21-21 12,-21 21-8,21 0 7,0-21-6,-21 21-6,0 0 5,21-21-5,-21 21 3,21-21-3,-21 21 2,21-21 0,-21 21-2,21 0 2,-21 0 0,21-21 0,-21 21-3,21 0 4,-21 0-1,21 0 0,-21 0 0,21-21-1,-21 21-1,0 0 2,21-21-2,-21 21 0,0 0 2,21-21-2,-21 21 0,0 0 1,21 0 0,-21 0 0,21 0 0,-21 0 0,21 0 0,-21 0-1,0 0 2,21 0-2,-21 0 0,0 0 1,21 0-1,-21 0 1,0 0-1,0 0 2,21 0-3,-21 0 2,0 0-1,21-21 0,-21 21 0,0 0 1,0 0-1,21-21 0,-21 21 0,0 0 0,0 0 1,21 0 0,-21 0-1,0 0 1,21 0 0,-21 0-1,0 0 1,0 21 0,21-42-1,-21 21 0,0 0 0,0 0 1,21-21-1,-21 21 2,0 0-3,0 0 1,0 0 0,21-21 0,-21 21 0,0 0 0,0 0 1,0 1-1,21-22 0,-21 21 0,0 0 0,0 0 1,21 0 1,-21 0-2,0 0 0,0 0 0,0 0 0,21-21 0,-21 21 0,0 0 0,0 0 0,0 0 1,21 0-1,-21 0 1,0 0-1,0 0 2,21 0-2,-21 0-1,0 0 2,0 0-1,0 0 0,21-21 0,-21 21 0,0 0 0,0 0 1,0 0-1,0 0 0,0 0 1,21 0-1,-21 0 1,0 0-2,0 0 2,0 0-1,0 0 0,0 0 1,0 0-1,21 0 1,-21 0-1,0 0 0,0 0 1,0 0-1,0 0 2,0 0-3,0 0 2,0 0-1,0 0 1,0 0 0,0 0-1,21 0 0,-21 0 1,0 0 0,0 0 1,0 0-3,0 0 1,0 0 1,0 0-1,0 0 0,0 0 1,0 0-1,0 0 1,0 0-1,0 0 1,0 0-1,0 0 2,0 0-3,0 0 2,0 0-1,0 0 0,0 0 1,0 0-1,0 0 0,0 0 1,0 0-1,0 0 0,0 0 1,21 0-1,-21 0 1,0 0-1,0 0 0,0 0 1,0 0-1,0 0 0,0 0 1,0 0-1,0 0 0,0 0 0,0 0 1,0 0 1,0 21-2,0-20-1,0-1 2,0 0-1,0 0 0,0 0 0,0 0 0,0 0 0,0 0 0,0 21 1,0-21 0,0 0-1,0 21 2,0-21-2,0 0 0,0 0 0,0 0 1,0 0-1,0 0 0,0 0 1,0 0-1,0 0 1,0 0-1,0 0 0,0 0 1,0 0-1,0 0 1,-21 0-1,21 0 0,0 0 0,0 0 1,0 0-1,0 0 0,0 0 0,0 0 1,-21 0-1,21 0 0,0 0 1,0 0-1,0 0 0,0 0 0,0 0 1,-21 0-1,21 0 0,0 0 1,0 0-1,0 0 0,0 0 0,0 0 1,-21 0 0,21 0-2,0 0 2,0 0-1,0 0 1,0 0-1,-21 0 0,21 0 0,0 0 1,0 0-1,0 0 0,0 0 1,0 0-1,-21 0 1,21 0-1,0 0 0,0 0 0,0 0 1,-21 0-1,21 0 1,0 0-1,0 0 1,0 0-1,0 0 1,-21-21 1,21 42-3,0-21 3,0 0-2,0 0 1,-21-21-1,21 21 0,0 0 1,0 0-1,0 0 1,-21-21-1,21 21 1,0 0-1,0 0 1,0 0-1,0 0 1,-21 0 0,21 0 0,0 0-1,-21 1 1,21-1 0,0 0 0,0 0 0,-21 0 1,21 0-1,0 0 1,-21 0 0,21 0 1,0 0 1,-21-21-2,21 21-2,0 0 5,-21-21-4,21 21 0,0 0 3,-21-21-1,21 21-2,0 0 4,-21-21-5,21 21 4,0 0 0,-21-21-2,21 21 1,-21 0-1,21 0 3,-21-21-4,21 21 0,0 0 2,-21-21-3,21 21 2,-21 0 0,21 0 1,-21-21-2,21 21-1,-21 0 4,21 0-3,-21 0 3,21 0-2,-21-21-2,21 21 3,-21-21-2,21 21 0,-21-21 3,21 21-3,-21-21 1,21 21-1,-21 0 3,0-21 0,21 21-4,-21 0 5,0 0-2,21 0 1,-21-21-4,21 21 1,-21-21 0,21 21 0,0 0 1,-21-21-2,21 21 1,-21-21-1,21 21 1,0 0 0,-21-21 0,21 21-1,-21-21 1,21 21-1,0 0 1,-21 0-1,0 0 1,21 0-1,-21 0 1,21 0 0,-21-21-1,21 21 0,-21 0 1,21 0 1,-22 0-1,22 0 0,-21-21 0,21 21-1,0 0 0,-21-21 1,21 21-1,-21-21 1,21 21-1,-21 0 3,21 0-1,-21-21-2,21 21 3,-21-21 0,21 21-2,-21-21 2,0 0 43,0 0-29,0 0-8,0 0-3,0 0-2,21 21-2,-21-21-1,0 0 2,0 0 1,0 0-1,0 0 1,0 0 0,0 0-1,0 0 1,0 0 0,0 0 0,0 0 1,21-21-3,-21 21-1,0 0 3,21-21 0,-21 21-4,0 0 3,0 0 1,21-21-4,-21 21 2,0-21 1,0 21 0,0 0 0,21-21-3,-21 21 2,21-21 1,-21 21-2,0 0 2,21-21 1,-21 21-1,0-21 2,0 21 3,21-21-8,-21 21 2,0-21 4,0 21-2,21-21-4,-21 21 4,21-21-2,-21 21 0,21-21 1,-21 21-2,0-21 4,0 21 2,21-21-6,-21 21 1,21-21 0,-21 21 3,21-21-3,-21 21-2,21-21 3,-21 21-1,21-21 1,-21 21-3,21-21 2,-21 21 1,21-21-1,-21 21-1,21-21 2,-21 21 3,21-21-3,-21 21 8,21-21 8,0 0-8,-21 21-9,21-21 6,-21 21-7,21-21 2,-21 21 0,21-21-3,0 0 3,-21 21-2,21-21 0,0 0 2,-21 21-2,21-21 0,0 0 1,-21 0 0,21 0 1,0 0-1,-21 0 0,21 0 1,0 0 0,-21 21-2,21-21 0,0 0 1,0 0 2,0 0-3,-21 21 1,21-21-2,0 0 2,0 0 0,-21 21-2,21-21 0,0 0 2,0 0-1,0 0 1,-21 0 0,21 0-1,0 0 1,0 0-1,-21 21-1,21-21 1,0 0 0,0 0 0,0 0 1,0 0-1,0 0 0,-21 21-1,21-21 1,0 0 0,0 0 1,0 0-1,0 0 1,0 0-1,0 0 0,-21-1 1,21 1 0,0 0-1,0 0 1,0 0-1,0 0 1,0 0-1,0 0 1,0 0 0,0 0-1,0 0 1,0 0-1,0 0 1,0 0-1,0 0 1,0 0-1,0 0 1,0 0 0,0 0-1,0 0 1,0 0-1,0 0 1,0 0 0,0 0-1,-21 21-1,21-21 2,0 0 0,0 0 0,0 0 0,0 0 0,0 0 0,0 0 0,0 0 0,0 0 1,0 0-1,0 0-1,0 0 2,0 0-1,0 0 1,0 0-1,0 0 0,0 0 1,-21 0-1,21 0 0,0 0 2,0 0-1,0 0-1,0 0 1,0 0 0,0 0-1,0 0 1,0 0 0,-21 0 0,21 0 1,0 0-1,0 0 0,0 0 1,0 0 0,0 0 0,0 0 1,0 0-1,-21 0-1,21 0 0,0 0 1,0 0-2,0 0 1,0 0 0,0 0 0,0 0 0,0 0-1,0 0 1,0 0-1,0 0 0,0 0 0,0 0 0,-21 21-2,21-21 1,0 0 0,0 0 2,0 0-2,0 0 1,0 0-1,0 0 1,0 0-1,0 0 0,0 0 0,0 0 0,0 0 0,0 0 1,0 0-1,0 0 0,0 0 0,0 0 0,0-1 0,0 1 0,0 0 0,0 0 0,0 0 1,0 0-1,0 0 1,0 0-1,0 0 1,0 0-1,0 0 0,0 0 0,0 0 1,0 0-1,0 0 0,0 0 0,0 0 0,0 0 0,0 0 0,0 0 0,0 0 0,0 0 1,21 21-3,-21-21 1,0 0 0,0 0 1,0 0-1,0 0 1,0 0-1,0 0 1,0 0-1,0 0 1,0 0-1,0 0 0,0 0 1,0 0-1,0 0 0,0 0 1,0 0-1,0 0 0,0 0 1,0 0-1,0 0 0,0 0 0,0 0 1,0 0-1,21 0 0,-21 0 0,0 0 1,0 0-1,0 0 0,0 0 1,0 0-1,0 0 0,0 0 0,0 0 1,0 0-1,0 0 0,0 0 0,0 0 2,0 0-3,0 0 1,0 0 0,0 0 0,0 0 1,0 0-1,0 0 0,0 0 0,0 0 1,0 0-1,0 0 1,0 0-1,0 0 1,-21 0-1,21 0 0,0 0 0,0 0 1,0 0-1,0 0 0,0 0 0,0 0 1,0 0-1,0 0 0,0 0 0,0 0 0,0 0 1,-21 0-1,21 0 0,0 0 1,0 0-1,0 0 0,0-1 0,-21 1 1,21 0-1,0 0 0,0 0 0,0 0 1,0 0-1,0 0 0,0 0 0,-21 21 0,21-21 0,0 0 0,0 0 0,0 0 0,-21 0 0,21 0 1,0 0-1,0 0 0,0 0 0,0 0 1,0 0-1,0 0 0,0 0 2,-21 0-3,21 0 1,0 0 0,0 0 1,-21 0-1,21 0 0,0 0 1,0 0-1,0 0 0,0 0 1,-21 0-1,21 0 0,0 0 1,0 0-1,0 0 0,0 0 0,-21 0 1,21 0-1,0 0 0,0 0 0,-21 21 0,21-21 0,0 0 0,0 0 0,0 0 0,0 0 1,0 0-1,-21 0 0,21 0 1,0 0 0,0 0-1,0 0 2,0 0-1,0 0 2,0 0 0,0 0 9,0 0 23,21 0-30,0 0-2,0 21-2,-21-21-1,21 21 1,-21-21-1,21 21 0,-21-21 0,21 21 0,0-21 1,0 0 0,0 21 0,-21-21-1,21 21 0,-21-21 0,21 21 0,0-21 1,0 21-1,-21-21 0,21 21 0,0-21 0,0 0 1,0 21 0,0-21-1,0 0 1,0 21-1,0-21 0,0 21 0,0-21 1,0 21-1,-21-21 0,21 21 0,0 0 0,0-21 0,0 21 0,-21-21 0,21 21 0,0 0 0,-21-21 0,21 21 0,0 0 0,0-21 0,0 21 1,0-21-1,0 21 0,0-21 1,0 21 0,0 0-1,0-21 0,0 21 1,0 0-1,-21-21 0,21 21 0,0 0 0,-21-21 0,21 21 0,0 0 1,0-21 1,0 21-3,0 0 3,0-21-2,0 21 1,0 0 0,0 0-1,0-21 1,0 21 0,0 0 0,0 0-1,-21-21 0,21 21 0,0 0 1,0 0 0,0 0-1,0 0 1,0 0 0,0 0 0,0 0 0,0-21 0,0 21 0,0 0 0,0 0 0,0 0 0,0 0 0,0 0 1,0 0-1,0 0 2,0 0-1</inkml:trace>
    </iact:actionData>
  </iact:action>
  <iact:action type="add" startTime="11432">
    <iact:property name="dataType"/>
    <iact:actionData xml:id="d1">
      <inkml:trace xmlns:inkml="http://www.w3.org/2003/InkML" xml:id="stk1" contextRef="#ctx0" brushRef="#br0">14455 4854 0,'21'0'24,"0"0"-7,-21-21-13,21 21-3,0 0 3,0 0-2,-21-21 0,21 21-1,0 0 1,0 0 0,0 0 0,-21-21-1,21 21 0,0 0 1,0 0-1,0-21 1,0 21-1,0 0 1,0 0-1,-21-21 0,21 21 0,0 0 1,0 0 0,0-21-1,0 21 1,0 0 0,-21-21-1,21 21 0,0 0 0,0 0 1,-21-21-1,21 21 0,0 0 1,0 0 0,0 0 0,-21-21-1,21 21 0,0 0 1,0 0 0,-21-21-1,21 21 1,0 0 1,0 0-1,0 0 2,0 0 0,0 0-2,0 0 1,-21-21-1,21 21-1,0 0 2,0 0-1,0 0 1,0 0-1,0 0 0,0 0 0,0 0 0,0 0 1,0 0-2,0 0 2,0 0-2,0 21 1,0-21 0,0 0 0,0 21 0,0-21 1,0 21-2,0 0 3,0-21-3,-21 21 1,21-21-1,0 0 1,-21 21-1,21-21 0,-21 21 1,21-21-1,-21 21 0,21-21 0,-21 21 0,21-21 0,-21 21 0,21-21 0,-21 21 0,21 0 2,-21 0-2,21-21 0,-21 21 0,21 0 1,-21 0-1,21-21 0,-21 21 0,0 0 0,21 0 0,-21 0 1,21 0-1,-21 0 0,0 0 0,21 0 0,0 0 1,-21 0-1,0 0 0,0 0 0,21 0 0,-21 0 0,0 0 0,21 0 0,-21 0 0,0 0 0,21 0 0,-21 0 0,0 0 0,0 0 0,21 0 0,-21 0 0,0 0 0,0 0 0,21 0 0,-21 21 0,0-21 0,0 21 1,21-21-1,-21 0 0,0 0 0,0 0 0,21 21 0,-21-21 0,0 0 0,0 0 0,0 0 0,21 0 0,-21 0 0,0 0 0,0 0 0,0 0 0,0 0 0,21 0 0,-21 0 0,0 0 0,0 0 0,0 0 0,0 0 0,21 0 0,-21 0 0,0 0 0,0 0 0,0 0 0,0 0 0,0 1 0,0-1 0,0 0 0,0 0 0,0 0 1,21-21-2,-21 21 1,0 0 0,0 0 0,0 0 0,0 0 0,0 0 0,0 21 1,0-21 0,0 0-1,0 0 0,0 0 0,0 0 0,0 0 0,21 0 0,-21 0 0,0 0 0,0 0 0,0 0 0,0 0 0,0 0 0,0 0 0,0 0 0,0 0 0,0 0 0,0 0 0,0 0 0,0 0 0,0 0 0,0 0 0,0 0 1,0 0-2,0 21 1,0-21 0,0 0 0,0 0 0,0 21 0,0-21 0,0 0 0,0 21 0,0-21 0,0 0 0,21 21 0,-21-21 0,0 0 0,0 21 0,0-21 0,0 0 0,0 21 0,0-21 0,0 21 0,0-21 0,0 21 0,0-21 0,0 21 0,0-21 0,0 21 0,0-21 0,0 21 0,0-21 0,0 21 0,0-21 0,0 21 0,0 0 0,0-21 1,0 21-2,0 0 1,0-21 0,0 22 0,21 20 0,-21-42 0,0 21 0,0-21 0,0 21 0,0-21 0,0 21 0,0-21 0,0 21 0,0-21 0,21 21 0,-21-21 2,0 42-3,0-21 1,0-21 0,0 0 0,0 21 0,0-21 0,0 21 0,0-21 0,0 0 0,0 0 0,0 21 0,0-21 0,21 0 0,-21 21 0,0-21 0,0 21 1,0-21-1,0 21 0,0-21 0,0 0 0,0 0 0,0 0 0,0 0 0,0 21 0,0 0 1,0-21-1,0 0 0,0 0 0,0 0 0,0 0 0,0 0 0,0 0 0,0 0 0,0 0 0,0 21 0,0 0 1,0-21 0,0 0-1,0 0 0,0 0 0,0 168 9,-21-168-9,21 21 1,0-21 0,0 0-1,0 0 1,0 0-1,0 0 0,0 0 0,-21-21 1,21 22-2,0-1 1,0 0 1,0 0-1,0 0 0,-21-21 0,21 21 0,0 0 1,0 0 0,0 0 0,-21 0 0,21 0 0,0 0 0,0 0 0,-21 0 1,21 0 0,0 0 0,-21-21-2,21 21 2,0 0 0,0 0 1,-21 0 0,21 0 0,-21 0-1,21 0 2,0 0-2,-21-21-1,21 21 0,0 0 1,-21-21-1,21 21 0,0 0 1,-21-21-2,21 21 1,-21 0 1,21 0 0,-21-21-1,21 21-1,-21 0 2,21 0-1,-21-21-1,21 21 1,-21-21-1,21 21 1,-21-21-1,21 21 1,-21 0-1,0 0 2,21 0-1,-21-21-1,21 21 0,-21-21 0,21 21 0,-21-21 0,21 21 0,-21-21 1,21 21-1,-21-21 1,21 21-2,-21-21 1,21 21 1,-21-21-1,21 21 0,-21-21 0,0 21 1,21 0 0,-21-21-1,21 21 0,-21-21 0,0 0 1,21 21-1,-21 0 1,0-21 0,0 21 0,0 0 1,0-21-1,21 21 0,-21-21-1,0 21 1,0-21 0,21 21 0,-21-21-1,0 0 1,21 21-1,-21-21 1,21 21 0,-21-21-1,0 0 2,21 21-1,-21-21-1,0 21 2,0-21 0,0 21 1,0-21-1,21 21-2,-21-21 2,0 0 0,21 21-2,-21-21 3,21 21-1,-21-21-1,0 0 3,21 21-2,-21-21-2,0 0 5,0 0 1,0 0 1,21 21-5,-21-21 0,0 0 5,0 0 0,0 0-2,0 0 3,0 0 3,0 0-1,0 0-1,0 0-3,0 0-1,0 0-2,0 0 2,0 0-2,0 0 1,0 0-2,21-21 2,-21 21-4,0 0 3,0 0 2,0 0-1,0 0 1,0 0-1,0 0 1,21-21-3,-21 21 0,0 0 3,21-21-4,-21 21 0,0 0 2,21-21-3,-21 21 1,0 0 1,21-21-2,-21 21 2,21-21-1,-21 21-1,0 0 3,21-21-3,-21 21 1,21-21 0,-21 21 0,0-21 1,0 21 0,21-21 0,-21 21-1,21-21-1,-21 21 1,-1-21 1,1 21 0,21-21-2,-21 21 1,0-21 1,0 0 1,0 21-1,21-21-1,-21 21-1,0 0 1,21-21 0,-21 21-1,0-21 2,0 21-1,0-21 2,0 21-2,0-21 1,0 21 0,21-21 0,-21 21-2,0 0 3,0-21 1,0 21 2,21-21-3,-21 21-1,0 0 14,21-21-14,-21 21 4,21-21-1,-21 21-1,0 0 1,21-21-3,-21 21 3,21-21-3,-21 21 2,21-21-3,0 0 2,-21 21-3,21-21 3,-21 21-3,21-21 0,0 0 2,0 0-1,-21 21-1,21-21 1,0 0 0,-21 0-1,21 0 2,0 0-2,0 0 1,-21 0-1,21 0 0,0 0 1,0 0-1,-21 0 1,21 0 0,0 0-1,0 0 0,0 0 0,-21 0 0,21 0 0,0 0 1,0 0-1,0 0 1,0 0-1,0 0 0,0 0 0,-21 21 0,21-21 0,0 0 0,0 0 0,0-21 1,0 21 0,0 0-1,0 0 1,0 0-1,0 0 0,0-1 0,-21 1 0,21 0 0,0 0 0,0 0 0,0 0 1,0 0-1,0 0 0,0 0 0,0 0 0,0 0 0,0 0 0,0 0 0,0 0 1,0 0-1,0 0 0,0 0 0,0 0 0,0 0 1,0 0 0,0 0-2,0 0 1,0 0 1,0 0-1,0 0 0,0 0 1,0 0-1,0 0 0,0 0 0,0 0 1,0 0 0,0 0-1,0 0 1,0 0 0,0 0-1,0 0 1,0 0 0,0 0 0,0 0 0,0 0 0,0 0 0,0 0 0,0 0 1,0 0-1,0 0 0,0 0 1,0 0-1,0 0 1,0 0-1,0 0 1,0 0-1,0 0 0,0 0 1,0 0 0,0 0-1,0 0 1,0 0 0,0 0-1,0 0 2,0 0-1,0 0 0,0 0 0,0 0 1,0 0 0,0 0 0,0 0 0,0 0 1,0 0-1,0 0 3,0 0 4,0 0 72,0 0-77,21 21-5,-21-21 3,0 0 0,21 21-2,-21-21 0,0 0 2,0 0 1,0 0 0,21 21-4,-21-21 2,0 0 1,21 0 0,-21 0-1,0 0 1,0 0-1,0 0 0,21 0-1,-21 0 1,0 0-1,0 0 1,0 0 0,21 21-3,-21-21 1,0-1 1,0 1 1,0 0-1,0 0 0,0 0 1,0 0 0,21 21-2,-21-21 0,0 0 2,0 0-1,0 0 1,0 0 0,21 21-2,-21-21 1,0 0 0,0 0 1,0 0 0,0 0 0,0 0 0,0 0 0,21 21-2,-21-21 1,0 0 1,0 0 0,0 0 0,0 0 0,0 0 0,0 0 1,0 0-1,21 21 1,-21-21-3,0 0 3,0 0 2,0 0-1,0 0 1,21 0-1,-21 0 1,0 0-1,0 0 0,0 0 0,0 0-1,21 21 0,-21-21-2,0 0 3,0 0 0,0 0-1,0 0 0,21 0-1,-21 0 0,0 0 0,0 0 0,21 21-1,-21-21-1,0 0 1,0 0 0,0 0 1,0 0-1,0 0 0,0 0 0,0 0-1,21 21 1,-21-21-1,0 0 0,0 0 1,0 0 0,0 0 0,21 0 0,-21 0-1,0 0 2,0 0-2,21 0 1,-21 0 0,0 0 0,0 0 0,0 0 0,21 0 0,-21 0-1,0 0 2,0 0-1,0 0 0,21 21-1,-21-21 0,0 0 2,0 0-1,21 21-1,-21-21 0,0 0 0,0 0 1,0 0 1,21 0-2,-21 0 1,0 0 0,21 21-1,-21-21 0,0 0 1,0 0-1,21 21 1,-21-21-1,0 0 1,0 0 0,0 0 0,21 21-1,-21-22 0,0 1 1,21 21-1,-21-21 0,0 0 1,0 0 1,21 0-1,-21 0 0,0 0 1,21 21-2,-21-21 0,0 0 1,0 0 1,21 0 0,-21 0-1,0 0 0,21 21-1,-21-21 2,0 0 0,0 0-1,21 21-1,-21-21 1,21 0 2,-21 0-2,0 0 1,21 0 0,-21 0 0,21 21-1,-21-21-1,0 0 2,0 0 0,21 21-1,-21-21-1,0 0 3,22 21-2,-22-21-1,0 0 4,0 0 0,21 0-1,-21 0 1,21 21-3,-21-21 0,0 0 3,0 0-1,21 21-1,-21-21-2,21 0 5,-21 0-1,21 21 3,-21-21-7,21 21 11,-21-21-12,21 21 42,-21-21-35,21 21-1,-21-21-3,21 21 2,-21-21 0,21 21 1,-21-21-1,21 21 3,-21-21-6,21 21 11,-21-21-8,0 0 30,0 0-19,21 21-15,-21-21 2,0 0 0,21 21-2,-21-21 0,0 0 2,21 0-1,-21 0 1,21 0-1,-21 0 1,21 0-1,-21 0 1,21 21-1</inkml:trace>
    </iact:actionData>
  </iact:action>
</iact:actions>
</file>

<file path=ppt/ink/inkAction4.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11738" units="1/cm"/>
          <inkml:channelProperty channel="Y" name="resolution" value="36.14458" units="1/cm"/>
          <inkml:channelProperty channel="T" name="resolution" value="1" units="1/dev"/>
        </inkml:channelProperties>
      </inkml:inkSource>
      <inkml:timestamp xml:id="ts0" timeString="2020-12-10T03:23:03.0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6387">
    <iact:property name="dataType"/>
    <iact:actionData xml:id="d0">
      <inkml:trace xmlns:inkml="http://www.w3.org/2003/InkML" xml:id="stk0" contextRef="#ctx0" brushRef="#br0">8446 5001 0,'21'0'37,"0"0"-29,0 0-2,0 0-3,0 0 0,0 0 0,0 0-1,0 0 1,0 0-1,0 0-1,0 0 1,0 0-1,0 0 1,0 0-1,0 0 2,0 0-3,0 0 1,0 0 0,0 0 2,0 0-3,0 21 1,0-21 0,0 0 1,0 0-1,0 0 0,0 21 0,0-21 0,0 0 0,21 0 2,0 0-2,-42 21 0,21-21 0,0 0 0,0 0 0,0 0 0,0 0 0,-21 21 0,21-21 0,0 0 0,0 0 0,0 0 0,0 0 1,21 21 0,-21-21-1,0 0 1,0 0-1,0 0 0,0 0 1,0 0-1,0 21 0,0-21 1,0 0-1,0 0 1,0 0-1,0 21 1,0-21-1,0 0 1,0 0 0,0 0-1,1 0 1,-1 0 0,0 0-1,0 0 2,0 0-2,0 0 1,0 0 0,0 0 0,0 0-1,0 0 1,0 0 0,0 0 0,0 0-1,0 0 1,0 0 0,0 0-1,0 0 1,0 0 0,0 0 0,0 0 0,0 0 0,0 0 0,0 0 0,0 0 0,-21-21-1,21 21 0,0 0 1,0 0 1,0 0-2,0 0 1,0 0 0,0 0 0,0 0 0,0 0 0,0-21 0,0 21 0,0 0 1,0 0-1,0 0 1,0 0 1,0 0-3,0 0 1,0 0 1,0 0-1,0 0 1,0 0 0,0 0 0,0 0 1,0 0 0,0 0 3,0 0 0</inkml:trace>
    </iact:actionData>
  </iact:action>
  <iact:action type="add" startTime="7011">
    <iact:property name="dataType"/>
    <iact:actionData xml:id="d1">
      <inkml:trace xmlns:inkml="http://www.w3.org/2003/InkML" xml:id="stk1" contextRef="#ctx0" brushRef="#br0">8278 5547 0,'21'0'10,"0"0"-4,0 0 0,0 0-1,-21 21-2,21-21-2,0 0 3,0 0-1,0 0 0,0 0 0,0 0 0,0 0-1,0 0 1,0 0-1,0 0 0,0 0 0,0 0-1,0 0 1,0 0-1,0 0 1,0 0-1,0 0 1,0 0-1,0 0 1,0 0-1,0 0 0,0 0 1,0 0-1,0 0 0,0 0 1,0 0-1,-21-21 0,21 21 0,0 0 0,0 0 0,0 0 0,0 0 1,0 0-1,0 0 0,0 0 0,0 0 0,0 0 0,0 0 1,0 0-1,0 0 0,0 0 1,0 0-1,0 0 0,0 0 1,0 0-1,0 0 0,0 0 0,0 0 1,0 0-1,0 0 0,0 0 1,0 0-1,0 0 0,0 0 1,0 0-1,0 0 1,0 0-1,0 0 1,0 0-1,0 0 0,0 0 1,0 0-1,0 0 2,0 0-2,0 0 1,1 0-1,-1 0 0,0 0 1,0 0 0,0 0-1,0 0 1,0 0 0,0 0 0,0 0-1,0 0 1,0 0 0,0 0 0,0 0 0,0 0 0,0 0 1,0 0-1,0 0 0,0 0 0,0 0 1,0 0-1,0 0 1,0 0-1,0 0 0,0 0 0,0 0 0,0 0 0,0 0 1,0 0-1,0 0 1,-21 21-1,21-21-1,0 0 0,0 0 3,0 0-1,0 0 0,0 0 0,0 0 0,0 0 0,-21 21-2,21-21 0,0 0 2,0 0 1,0 21-1,0-21 1,0 0 0,0 0 1,0 0 0,0 0 2,-21 21-3,21-21 1</inkml:trace>
    </iact:actionData>
  </iact:action>
  <iact:action type="add" startTime="7914">
    <iact:property name="dataType"/>
    <iact:actionData xml:id="d2">
      <inkml:trace xmlns:inkml="http://www.w3.org/2003/InkML" xml:id="stk2" contextRef="#ctx0" brushRef="#br0">8299 6156 0,'21'0'32,"0"0"-17,0 0-10,0 0 0,0 0-1,0 0-1,0 0 0,0 0-1,0 0 1,0 0-1,0 0 0,0 0 0,0 0 0,0 0 0,0 0-1,0 0 0,0 0 1,0 0-1,0 0 1,0 0-1,0 0 0,0 0 1,0 0-1,0 0 0,0 0 1,0 0-1,0 0 1,0 0-1,0 0 0,0 0 0,0 0 1,0 0-1,0 0 0,0 0 1,0 0-1,0 0 0,0 0 0,0 0 0,0 0 1,0 0-1,0 0 0,0 0 0,0 0 0,0 0 0,0 0 0,0 0 1,0 0-1,0 0 0,0 0 0,0 0 0,0 0 1,0 0-1,0 0 1,0 0 0,0 0-2,0 0 1,0 0 1,0 0-1,0 0 0,0 0 0,0 0 1,0 0-1,0 0 0,0 0 1,0 0-1,0 0 0,0 0 1,1 21-1,-1-21 1,0 0-1,0 0 0,0 0 1,0 0-1,0 0 0,0 0 0,0 0 1,0 0-1,0 0 0,0 0 2,0 0-3,0 0 1,0 0 1,0 0-1,0 0 0,0 0 1,0 0-1,0 0 0,0 0 1,0 0-1,0 0 0,0 0 1,0 0-1,0 0 0,0 0 0,0 0 1,0 0-1,0 0 1,0 0-1,0 0 1,0 0-1,0 0 1,0 0 0,0 0-1,0 0 1,0 0 0,0 0 0,0 0 0,0 0 0,0 0-1,0 0 1,0 0 0,0 0 0,0 0 0,0 0 1,0 0-1,0 0 0,0 0 1,0 0-1,-21 21-1,21-21 1,0 0 0,0 0 1,0 0-1,0 0 2,0 0-1,0 0 1,0 0-1,0 0 1,0 0-1,0 0 3,0 0-1,0 0 3,0 0 5</inkml:trace>
    </iact:actionData>
  </iact:action>
  <iact:action type="add" startTime="10429">
    <iact:property name="dataType"/>
    <iact:actionData xml:id="d3">
      <inkml:trace xmlns:inkml="http://www.w3.org/2003/InkML" xml:id="stk3" contextRef="#ctx0" brushRef="#br0">9685 7648 0,'21'0'12,"1"0"1,-1 0 13,0 0-1,0 0 0,0 0-18,0 0 1,0 0-1,0 0-2,0 0 1,0 0-2,0 0 1,0 0 0,0 0 0,0 0-1,0 0 1,0 0-1,0 0 1,0 0 0,0 0 0,0 0 0,0 0-1,0 0 1,0 0-1,0 0 0,0 0 0,0 0-1,0 0 0,0 0 0,0 0 1,0 0-2,0 0 1,0 0 0,0 0-1,0 21 2,0-21-2,0 0 1,0 0 0,0 0 0,0 0 0,0 0 0,0 0 0,0 0 1,0 21-1,0-21 0,0 0 0,0 0 1,0 0-1,0 0 0,0 0 0,-21 21-2,21-21 1,0 0 1,0 0 1,0 0-1,0 0 0,0 0 0,0 21 0,0-21 0,0 0 0,0 0-1,0 0 2,0 0-2,-21 21 2,21-21-3,0 0 1,0 0 1,0 0 0,0 0 1,0 0-2,0 0 2,0 0-2,-21 21 1,21-21-2,0 0 2,0 0 1,0 0-1,0 0 2,0 0-3,0 0 3,0 0-2,0 0 2,0 0-2,0 0 2,0 0-1,0 0 1,0 0 1,0 0 2,0 0 1,0 0 9</inkml:trace>
    </iact:actionData>
  </iact:action>
</iact:actions>
</file>

<file path=ppt/ink/inkAction5.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11738" units="1/cm"/>
          <inkml:channelProperty channel="Y" name="resolution" value="36.14458" units="1/cm"/>
          <inkml:channelProperty channel="T" name="resolution" value="1" units="1/dev"/>
        </inkml:channelProperties>
      </inkml:inkSource>
      <inkml:timestamp xml:id="ts0" timeString="2020-12-10T03:23:03.0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5262">
    <iact:property name="dataType"/>
    <iact:actionData xml:id="d0">
      <inkml:trace xmlns:inkml="http://www.w3.org/2003/InkML" xml:id="stk0" contextRef="#ctx0" brushRef="#br0">19980 4833 0,'21'0'63,"0"0"-27,0 0-29,0 0-3,0 0-1,0 0-1,0 0 2,-21 21-3,21-21 1,0 0 0,0 0 0,0 0 0,0 0-1,0 0 1,0 0 0,0 0-1,21 0 4,-21 0-4,0 0 1,0 0 0,0 0-1,0 0 1,0 0 0,0 0-1,0 0 4,0 0-5,0 0 1,0 0 1,0 0 0,0 0 0,0 0 0,0 0 1,0 0 0,0 0-1,0 0-1,0 0 2,0 0 0,0 0 0,0 0 1,0 0-1,0 0 0,-21-21-1,21 21 0,0 0 2,0 0 1,0 0-1,0 0 0,0 0 2,0 0-1,-21-21-3,21 21 0,0 0 2,0 0 1,0 0-2,0 0 1,0 0 0,0 0 0,0 0-1,0 0 1,-21-21-3,21 21 1,0 0 3,0 0-1,1 0-2,-22-21 0,21 21-1,0 0 3,0 0 0,0 0 1,0 0 0,0 0 0,0 0 0,-21-21-2,21 21-1,0 0 1,0 0 2,0 0 0,0 0 0,0 0-2,0 0 1,0 0-1,0 0 1,0 0-1,0 0 1,0 0-1,0 0 1,0 0 2,0 0-2,-21 21-3,21-21 4,0 0 0,0 0-2,-21 21 0,21-21-1,0 0 1,0 0 1,-21 21-2,21-21-2,0 0 5,0 0-2,0 0 2,-21 21-4,21-21-1,0 0 6,0 0-3,-21 21 1,21-21-3,0 0 5,0 0-1,-21 21 2,21-21-6,0 0 10,0 0 10,0 0 21</inkml:trace>
    </iact:actionData>
  </iact:action>
  <iact:action type="add" startTime="9505">
    <iact:property name="dataType"/>
    <iact:actionData xml:id="d1">
      <inkml:trace xmlns:inkml="http://www.w3.org/2003/InkML" xml:id="stk1" contextRef="#ctx0" brushRef="#br0">13110 5526 0,'21'0'66,"0"0"-54,0 0 0,0 0-5,0 0-2,0 0-1,0 0-1,0 21 0,0-21-1,0 0 0,0 0-1,0 0 3,0 0-3,0 0 0,0 21 1,0-21 2,0 0-4,0 0 2,0 0 0,0 0 1,0 0-1,0 0 1,0 0-2,0 0 3,0 0-2,0 0 0,0 0 2,0 0-3,0 0 2,0 0 2,0 0-3,0 0 1,0 0-1,0 0 1,0 0 1,0 0 1,0 0-2,0 0 2,-21 21-5,21-21 4,0 0 1,0 0-2,0 0 3,0 0-1,0 0 0,0 21 0,0-21 1,0 0 0,0 0 2,0 0-2,0 0 4,0 0-4,0 0 0,0 0 1,0 0 0,0 0-2,0-21 2,0 21-1,0 0 0,1 0 1,-1-21 1,0 21 0,0 0-3,0 0 2,-21-21-7,21 21 6,0 0 0,0-21 1,0 21 0,-21-21-2,21 21-4,0 0 7,0 0-2,0 0 7,0 0 4,-42 0 103,0 0-102,0 0-10,0 0-3,0 0 0,21 21-1,-21-21-2,0 0 2,0 0 0,0 0 1,21 21-3,-21-21-1,0 0 3,0 0 1,21 21-3,-21-21 1,-1 0-2,1 0 5,0 0-2,0 0-1,0 0 2,21 21-4,-21-21 3,0 0 1,0 0-2,0 0 2,21 21-5,-21-21 4,0 0 0,0 0 0,0 0-2,0 0 2,0 0-1,21 21 0,-21-21-2,0 0 1,0 0 2,0 0-2,0 0 0,0 21 2,0-21-2,0 0 0,0 0 2,0 0 0,0 0-3,0 0 4,0 0-2,0 0 1,0 0-2,0 0 4,0 0-4,0 0 4,0 0-3,0 0 2,0 0-3,0 0 2,0 0 0,0 0 1,0 0-1,0 0-2,0 0 4,0 0-3,0 0 1,0 0 1,0 0 0,0 0-3,0 0 4,0 0-2,0 0 2,0 0-4,0 0 4,0 0-4,0 0 4,0 0-3,0 0 4,0 0-3,0 0 1,0 0 1,0 0 1,0 0-1,0 0 3,0 0-1,0 0 5,0 0 2,0 0 21</inkml:trace>
    </iact:actionData>
  </iact:action>
  <iact:action type="add" startTime="14456">
    <iact:property name="dataType"/>
    <iact:actionData xml:id="d2">
      <inkml:trace xmlns:inkml="http://www.w3.org/2003/InkML" xml:id="stk2" contextRef="#ctx0" brushRef="#br0">10988 7354 0,'21'0'36,"0"0"-19,0 0-6,0 0-5,0 0-1,0 0-1,0 0-1,0 21 1,0-21-1,0 0-1,0 0 0,0 0 2,0 21-2,0-21 1,0 0-2,0 0 1,0 0 0,0 0 1,0 0-1,0 21 1,0-21-1,0 0 1,0 0-2,0 0 1,0 0-1,0 0 3,0 0-3,0 0 1,0 21 1,0-21-1,0 0 0,0 0 1,0 0-1,0 0 2,0 0-1,0 0-1,0 0 1,0 0-1,0 0 0,0 0 2,0 0-1,0 0 0,0 0-1,0 0 1,0 0 1,0 0-1,0 0 0,0 0 1,1 0-2,-1 0 1,0 0 1,0 0-2,0 0 1,0 0-1,0 0 1,0 0-1,0 0 2,-21-21-2,21 21-1,0 0 1,0 0 3,0 0-3,0 0 2,0-21-1,0 21 1,0 0 1,0 0 2,0 0 1,0 0 8,0 0 1,-21-21-17,21 21 13,0 0-3,-21-21-9,21 21 11,0 0 3,-21-21 36</inkml:trace>
    </iact:actionData>
  </iact:action>
  <iact:action type="add" startTime="21720">
    <iact:property name="dataType"/>
    <iact:actionData xml:id="d3">
      <inkml:trace xmlns:inkml="http://www.w3.org/2003/InkML" xml:id="stk3" contextRef="#ctx0" brushRef="#br0">14434 8068 0,'21'0'46,"0"0"-35,0 0-3,0 0-3,0 0 0,0 0-2,0 0 1,0 0-1,0 0 0,0 0 0,0 0-1,-21-21 0,21 21-2,0 0 2,0 0 1,0 0-1,0 0 0,0 0 0,0 0 1,0 0-1,0 0 0,0 0 0,0 0 0,0 0 0,0 0 0,0 0 1,0 0-1,0 0 0,0 0-1,0 0 2,0 0-2,0 0 1,0 0 1,0 0-1,0 0-2,0 0 3,0 0-2,0 0 1,0 0 0,0 0-1,0 0 2,0 0-2,0 0 2,0 0-3,0 0 3,0-21-2,0 21 1,0 0-1,0 0 1,0 0-2,0 0 3,0 0-2,0-21 0,0 21 1,0 0 0,0 0-1,0 0-1,0 0 3,0 0-3,0 0 2,0 0-2,0 0 2,0 0-1,0 0 1,0 0 0,0 0-2,0-21 2,0 21 0,0 0-2,0 0 1,0 0 1,0 0-1,0 0 0,0 0 1,0 0 0,0 0 0,0 0 0,0 0-1,0 0 1,0 0-1,0 0 2,0 0-2,0 0 1,0 0 1,0 0-1,0 0 0,0 0 0,0 0 0,0 0 2,0 0-3,0 0 2,0 0-1,0 0 2,0 0-2,0 0 0,0 0 1,0 0 1,0 0-1,0 0-2,0 0 4,0 0-3,0 0 1,0 0 2,0 0-2,0 0-1,-21-21 2,22 21-4,-1 0 4,0 0 1,0 0-3,0 0 4,0 0-1,0 0 0,0 0-1,0 0 2,0 0-4,0 0 4,0 0-4,0 0 2,0 0-1,0 0 0,0 0-1,0 0 0,0 0 1,0 0-1,0 0 0,0 0 0,0 0 0,0 0 1,0 0-2,0 0 1,0 0 0,0 0 1,0 0-1,0 0-1,0 0 0,0 0 1,0 0 0,0 0 0,0 0 0,0 0-2,0 0 2,0 0-1,0 0 2,0 0-3,0 0 2,0 0-1,0 0 2,0 0-1,0 0-1,0 21 0,0-21 1,0 0-1,0 0 0,0 0 0,0 0 1,0 21 0,0-21-2,0 0 2,0 0 0,0 21 0,0-21-2,0 0 2,0 0-1,0 0 0,0 0 0,0 21 1,0-21-1,0 0 1,0 0-1,0 0 2,0 0-2,0 0-1,0 0 1,0 21 0,0-21 0,0 0 2,0 0-3,0 0 2,0 0 0,0 0-2,0 21 3,0-21-3,0 0 3,0 0-3,0 0 4,0 0-3,0 0 0,0 0 1,0 0-2,0 0 3,0 0-2,0 0 0,0 0 2,0 0-2,0 0 0,0 0 1,0 0 0,0 0 0,0 0 0,0 0-1,0 0 1,0 0-1,0 0 1,0 0-1,0 0 2,0 0-1,0 0 0,0 0 1,0 0-1,0 0 0,0 0 1,0 0 0,0 0 0,0 0-1,0 0 1,1 0 3,-1 0-3,0 0 2,0 0 0,0 0 3,0 0-3,0 0 1,0 0-3,-21-21-1,21 21 0,0 0 2,0 0-1,0 0 2,0 0-3,0-21 2,0 21-1,0 0 3,0 0-3,0 0 1,-21-21-3,21 21 2,0 0 3,0 0 0,0 0 1,0 0 9,-21-21-10,21 21 13,0 0 14,0 0 33,0 0-36,0 0-14,0 0-6,0 0 11,0 0 4,0 0-13,0 0-6,0 0 1,0 0 0,0 0 0,0 0-2,0 0 4,0 0-3,0 0 5,0 0 1,0 0 11,0 0-5,0 0 8</inkml:trace>
    </iact:actionData>
  </iact:action>
  <iact:action type="add" startTime="27458">
    <iact:property name="dataType"/>
    <iact:actionData xml:id="d4">
      <inkml:trace xmlns:inkml="http://www.w3.org/2003/InkML" xml:id="stk4" contextRef="#ctx0" brushRef="#br0">11240 8720 0,'21'0'12,"0"0"-6,0 0-1,0 0-1,0 0-1,-21 21-1,21-21-1,0 0 3,0 0-1,0 0 0,0 0 0,0 0 0,0 0 0,0 0-1,0 0 1,0 0 1,0 0-1,-21 21-3,21-21 3,0 0-1,0 0 1,0 0 0,0 0 0,0 0 1,0 0-3,0 0 2,0 0 0,0 0-1,0 0 0,0 0 1,0 0 0,0 0-1,0 0-1,0 0 1,0 0 0,0 0 0,0 0 1,0 0-2,1 0 3,-1 0-4,0 0 3,0 0-1,0 0 0,0 0 0,-21 21-2,21-21 1,0 0 1,0 0 2,0 0-4,0 0 4,0 0-3,0 0 0,0 0 2,0 0-2,0 0 1,0 0 1,0 0-1,0 0 0,0 0-1,0 0 1,0 0 1,0 0-3,0 0 3,0 0-1,0 0 0,0 0 0,0 0-1,0 0 0,0 0 2,0 0-2,0 0 1,0 0 0,0 0 1,0 0-3,0 0 2,0 0 0,0 0 0,0 0-1,0 0 0,0 0 2,0 0-2,0 0 0,0 0 0,0 0 2,0 0-3,0 0 3,0 0-2,0 0 1,0 0-1,0 0 1,0 0-1,0 0 0,0 0 2,0 0-2,0 0 0,0 0 3,0 0-4,0 0 2,0 0-1,0 0-1,0 0 2,0 0-1,0 0 1,0 0-1,0 0 0,0 0 2,0 0-3,0 0 2,0 0 0,-21 21-1,21-21 0,0 0-1,0 0 2,0 0-1,0 0 1,0 0 1,0 0-1,0 0-2,0 0 4,0 0-4,0 0 1,0 0 1,0 0 0,0 0-1,0 0 1,0 0 0,0 0 0,0 0-1,0 0 1,0 0 1,0 0-1,0 0 0,0 0-1,0 0 0,0 0 1,0 0 1,0 0-2,0 0 1,0 0 1,0 0-2,0 0 1,0 0 1,0 0-2,0 0 2,0 0 0,0 0 0,0 0 0,0 0-1,0 0 0,0 0 1,0 0 2,1 0-2,-1 0-1,0 0 2,0 0-2,-21-21-1,21 21 1,0 0 2,0-21-3,0 21 2,0 0 0,0 0-2,0 0 2,-21-21-2,21 21 0,0 0 2,0-21 0,0 21-2,0 0 3,0 0-2,0-21 0,0 21 1,0 0-1,-21-21-2,21 21 3,0 0-2,0 0 2,0 0-1,0 0 1,-21-21-2,21 21 2,0 0-1,0 0 0,0 0 3,-21-21-3,21 21 0,0 0 0,0 0 4,0 0-1,0 0 1,0 0 0,0 0-1,-21-21-4,21 21 3,0 0 1,0 0 1,0 0-2,-21-21-2,21 21-1,0 0 4,0 0-1,0 0-2,0 0 3,0 0-2,0 0 0,0 0 0,0 0 0,0 0-1,0 0 3,0 0-2,0 0 1,0 0-1,0 0 0,0 0 0,0 0 2,0 0-3,0 0 3,0 0-4,0 0 3,0 0 0,0 0-1,0 0 0,0 0 0,0 0-1,0 21 2,0-21-1,0 0-2,0 0 3,0 0-1,0 0 1,0 0-3,0 0 4,0 0-2,0 21 1,0-21-1,0 0 0,0 0 0,0 0 0,0 0-1,0 0 2,-21 21-2,21-21-1,0 0 2,0 0-1,0 0 3,0 0-3,0 0 0,0 0 2,0 0-1,0 0-2,0 0 2,0 0-1,0 0 0,0 0 0,0 0 1,0 0 0,0 0-1,0 0 0,0 0 1,0 0-1,0 0 1,0 0 0,0 0 0,0 0-1,0 0-1,0 0 2,0 0-1,0 0 1,1 0 1,-1 0-3,0 0 3,0 0-3,0 0 4,0 0-3,0 0 1,0 0 0,0 0 1,0 0-1,0 0 3,0 0-1,0 0-1,0 0 3,0 0-3,0 0 1,0 0-2,0 0 2,0 0-3,0 0 3,0 0-2,0 0 0,0 0-1,0 0 1,0 0-1,0 0 1,-21-21-2,21 21 0,0 0 3,0 0-2,0 0 1,0 0 0,-21-21-2,21 21 0,0 0 3,0 0-1,0 0-1,0 0 0,-21-21 1,21 21-3,0 0 4,0 0-1,0 0-1,0 0 1,-21-21-1,21 21-1,0 0 2,0 0 0,0 0 1,0 0 0,0 0-1,0 0 1,-21-21 1,21 21-4,0 0 6,0 0-4,0 0 9,0 0-5,0 0 2,0 0-2,-21-21-2,21 21-2,0 0 1,0 0 3,0 0-2,0 0 2,0 0-3,0 0 4,0 0 0,0 0 1,0 0 1,0 0-2,0 0 0,-21-21-5,21 21-1,0 0 5,0 0-1,0 0-1,0 0 0,0 0 0,0 0-1,0 0 1,0 0 0,0 0-1,0 0 1,0 0 0,0 0 1,0 0-1,0 0 1,0 0-1,0 0 0,0 0 1,0 0-1,0 0 2,0 0-1,0 0-1,-21-21 0,21 21-4,0 0 5,0 0-1,0 0 1,0 0 1,0 0-2,0 0 1,0 0 0,0 0 3,0 0-4,0 0 10,0 0-5,0 0 8,0 0-12,0 0 1,0 0-3,0 0 3,0 0-4,0 0 3,0 0-1,0 0 0,-21 21-1,22-21-1,-1 0 3,0 0 7,0 0 2,0 0 11,0 0-16,-21 21-1,21-21-2,0 0 3,0 0 49,-42 0 147</inkml:trace>
    </iact:actionData>
  </iact:action>
  <iact:action type="add" startTime="37770">
    <iact:property name="dataType"/>
    <iact:actionData xml:id="d5">
      <inkml:trace xmlns:inkml="http://www.w3.org/2003/InkML" xml:id="stk5" contextRef="#ctx0" brushRef="#br0">16009 9350 0,'21'0'45,"0"0"-33,0 0-4,0 0-4,0 0 0,0 0 0,0 0-1,0 0 2,0 0-3,0 0 3,0 0 0,0 0-2,0 0 1,0 0-1,0 0 2,0 0-1,0 0 1,0 0-1,0 0-1,-21-21-1,21 21-1,0 0 2,0 0-1,0 0 1,0 0 0,0 0-1,0 0-1,0 0 2,0 0-3,0 0 2,1 0 1,-1 0-3,0 0 1,0 0 1,0 0 0,0 0-2,0 0 2,0-21 0,0 21-1,0 0 1,0 0-2,0 0 2,0 0-1,0 0 1,0 0 0,0 0 0,0-21-2,0 21 1,0 0 1,0 0-1,0 0 1,0 0 0,0 0-2,0 0 3,0 0-2,0 0-1,0 0 3,0 0-1,0 0-2,0-21 2,0 21 1,0 0-1,0 0-1,0 0 2,0 0-1,0 0 0,0 0 1,0 0-1,0 0 1,0 0 0,0 0-1,0 0 1,0 0 0,0 0 2,0 0-1,-21-21-2,21 21 1,0 0-1,0 0 2,0 0-2,0 0 1,0 0-1,0 0 2,0 0-2,0 0 0,0 0-1,0 0 2,0 0 0,0 0-2,0 0 2,0 0-2,-21-21 2,21 21-3,0 0 2,0 0 0,0 0 1,0 0-1,0 0-1,0 0 1,0 0 2,0 0-2,0 0-1,0 0 1,0 0 0,0 0 1,0 0-1,0 0-1,0 0 2,0 0-1,0 0 0,0-21-1,0 21 0,0 0 2,0 0-3,0 0 3,0 0-3,0 0 3,0 0-3,0 0 2,0 0-1,0 0 0,0 0 1,0 0-2,0 0 3,0 0-2,0 0-1,0-21 1,0 21 2,0 0-2,0 0-1,0 0 1,0 0 2,0 0-2,0 0-1,0 0 1,0 0 1,0 0-2,0 0 1,0 0 1,0 0-1,0 0 0,0 0 0,1 0 1,-1-21-1,42 21 3,-42 0-3,0 0 0,0 0 1,0 0-1,0 0-1,0 0 3,0 0-3,0 0 3,0 0-1,0 0 0,0 0-1,0 0 0,0 0 3,0 0-2,0 0 0,0 0-1,0 0 2,0 0 1,0 0-3,0 0 2,0 0 0,0 0-1,0 0 0,0 0 0,0 0 1,0 0-1,0 0-1,0 0 0,0 0 1,0 0-1,0 0 1,0 0-1,0 0 0,0 0 1,0 0-1,0 0 1,0 0-1,0 0 1,0 0-1,0 0 0,0 0 0,0 0 0,0 0 2,0 0-2,0 0 0,0 0 1,0 0-2,0 0 2,0 0 0,0 0 0,0 0 0,0 0-2,0 0 3,0 0-2,0 0 2,0 0-2,0 0 2,0 0 0,0 0-2,0 0 3,0 0-2,0 0 2,-21 21-2,21-21 2,0 0 0,0 0 1,0 0 3,0 0-4,0 0 2,0 0-2,0 0 0,0 0-1,0 0-1,0 0 0,0 0 3,0 0-3,-21 21-2,21-21 4,0 0-2,0 0 2,0 0-2,0 0 3,0 0-1,-21 21-4,21-21 6,0 0-2,0 0 1,0 0-1,0 0 0,0 0 3,0 0-2,0 0 0,0 0-2,0 0 4,0 0-2,0 0 3,0 0-3,0 0 9</inkml:trace>
    </iact:actionData>
  </iact:action>
  <iact:action type="add" startTime="44619">
    <iact:property name="dataType"/>
    <iact:actionData xml:id="d6">
      <inkml:trace xmlns:inkml="http://www.w3.org/2003/InkML" xml:id="stk6" contextRef="#ctx0" brushRef="#br0">6093 9896 0,'21'0'16,"0"0"6,0 0-5,0 0-8,0 0 0,0 0-3,0 0-1,-21 21-2,21-21-3,0 0 4,0 0-1,0 0-2,0 0 2,0 0 0,0 0-1,0 0-1,0 0 0,0 0 1,0 0-1,0 0 2,0 0-1,0 0-1,0 0 0,0 0 0,0 0 0,0 0 2,0 0-2,0 0 0,0 0-1,21 0 2,-21 0 0,0 0 0,0 0-2,0 0 1,0 0 0,0 0 0,0 0 0,0 0 0,0 0 0,0 0 0,0 0 0,0 0 0,0 0 0,21 0 0,-21 0 1,63 0 1,-63 0-2,0 0 0,0 0 0,0 0 0,21 0 0,-21 0-1,0 0 1,0 0 0,21 0 0,-21 0 0,1 0 0,-1 0 0,21 0 0,-21 0 0,0 0 3,42 0-4,-42 0 1,21 0 0,-21 0-1,0 0 1,21 0 0,-21 0 0,0 0 0,21 0 0,-21 0 0,0 0 0,21 0 1,-21 0-1,21 0-1,0 0 2,42 0 1,-63 0-2,21 0 0,-21 0-1,21 0 1,-21 0 0,0 0 0,42 0 0,-42 0 0,0 0 0,21 0 0,-21 0 1,0 0-2,21 0 1,-21 0 3,63 0-4,-63 0 1,21 0 1,-21 0-1,0 0-1,21 0 2,-21 0-1,0 0-1,0 0 1,21 0 1,-21 0-2,0 0 2,21 0-2,0 0 5,21 0-4,-42 0-1,0 0 2,0 0-2,21 0 1,-21 0 0,0 0 1,0 0-1,0 0-1,0 0 1,0 0 1,0 0-2,21 0 1,-21 0 0,0 0 0,21 0 2,-21 0-3,0 0 1,0 0 0,0 0 1,0 0-2,0 0 1,21-21 0,0 21 2,0 0-2,0 0 2,1 0-1,-1 0-1,-21 0 0,0 0 1,0 0-2,-21-21 1,21 21 0,0 0 0,21 0 1,0 0-1,-21 0 2,0 0-3,0 0 1,0 0 1,0-21 0,0 21-2,0 0 1,0 0-1,0 0 1,0 0 1,0 0-2,0 0 1,0-21 2,0 21-3,0 0 1,0 0 0,0 0 0,0 0 1,0 0-2,0 0 1,0 0 1,0 0-1,0 0 1,0-21-1,0 21 0,0 0 0,0 0 1,0 0-1,0 0 0,0 0 0,0 0 1,0 0-1,0 0 0,0 0 1,0 0 0,0 0-1,0 0 0,0 0 1,0-21-1,0 21 1,0 0 0,0 0 0,0 0-1,0 0 2,0 0 0,0 0-1,0 0-1,0 0 3,0 0-3,0 0 3,0 0-2,0 0 0,0 0 2,0 0-2,0 0 0,0 0 1,0 0 0,0 0-2,0 0 3,0 0-4,0 0 4,0 0-4,0 0 3,0 0 0,0 0-1,0 0 0,0 0-1,0 0 2,0 0-2,0 0 1,0 0 2,0 0-1,0 0-2,-21 21-1,21-21 3,0 0-1,0 0 0,0 0 3,0 0-4,0 0 3,0 0 0,0 0 1,0 21-2,0-21 2,0 0-2,0 0 2,0 0-2,0 0 0,0 0 1,0 0-2,0 0 1,-21 21-2,21-21 0,0 0 2,0 0 0,0 0-1,0 0 2,0 0-2,1 0 0,-1 0 1,0 0-1,0 0 1,0 21-1,0-21 1,0 0 0,0 0-1,0 0 2,0 0-2,0 0 0,0 21 0,0-21 1,0 0 0,0 0-1,0 0 1,0 0 0,0 0-1,0 0 0,-21 21-1,21-21 0,0 0 2,0 0-1,0 0 0,0 0 0,-21 21 0,21-21-1,0 0 0,0 0 2,0 0-2,0 0 1,0 0 0,0 0 0,0 0 1,0 0-2,0 0 0,0 0 1,0 21 0,0-21 0,0 0 0,0 0 0,0 0 1,0 0-3,0 0 2,0 0 0,0 0 0,-21 21-1,21-21 1,0 0 0,0 0 0,0 0 1,0 0-2,0 0 2,0 0-1,0 0 0,0 0 1,0 0-2,0 0 2,0 0 0,0 0-1,0 0 1,0 0-2,0 0 1,0 0 1,0 0-1,0 0 3,0 0-4,0 0 2,0 0 0,0 0 1,0 0-4,0 0 4,0 0-2,0 0 1,0 0-1,0 0 0,0 0 0,0 0 2,0 0-1,0 0-1,0 0 0,0 0 1,0 0 0,0 0-2,0 0 2,0 0 0,0 0-1,0 0 0,0 0 2,0 21-2,0-21 2,0 0-3,0 0 3,0 0-2,0 0 1,-21 21-1,21-21-1,0 0 2,0 0 1,0 0 0,0 0-1,-21 22 0,21-22-1,0 0 2,0 0 1,0 0-3,0 0 3,0 0-2,0 0 1,0 0 0,0 0 0,0 0-1,0 0 1,0 0 0,0 0-2,0 0 3,1 0 0,-1 0-1,0 0 1,0 0 0,0 0 2,0 0-1,0 0 8,0 0-5,0 0 2,0 0-1,0 0 2,0 0-6,0 0 0,0 0 0,-21-22-3,21 22-2,0 0 4,0 0 0,0 0 0,0 0 0,0 0 0,0 0 1,0 0 5,-21-21 63,0 0 30</inkml:trace>
    </iact:actionData>
  </iact:action>
  <iact:action type="add" startTime="52352">
    <iact:property name="dataType"/>
    <iact:actionData xml:id="d7">
      <inkml:trace xmlns:inkml="http://www.w3.org/2003/InkML" xml:id="stk7" contextRef="#ctx0" brushRef="#br0">10736 10527 0,'-21'0'49,"0"0"-43,0 0 0,0 0-2,0 0 0,0 0-1,0 0-2,0 21 3,0-21-1,0 0-2,0 0 1,0 0 0,0 0 1,0 0-1,0 0-1,0 0 2,0 21 0,0-21-3,0 0 1,0 0 2,0 0-3,0 0 2,0 0 0,0 0-1,0 0 1,0 0-2,0 21 2,0-21-1,0 0 2,0 0-2,0 0 0,0 0 0,0 0 1,0 0 0,0 0-2,0 21 2,0-21 0,0 0-2,0 0 2,0 0-1,0 21 2,0-21-3,0 0 2,0 0 0,0 0-2,0 0 1,0 0 1,0 0 0,21 21-2,-22-21 1,1 0 1,0 0-1,0 0 2,-21 0-2,42 21 0,-21-21 0,0 0-1,0 0 3,0 0-2,0 0 0,0 0 1,0 21-1,0-21 1,0 0-2,0 0 5,-21 0-5,21 0 2,0 0-2,0 21 3,0-21-3,0 0 3,0 0-3,0 0 2,0 0-1,0 0 1,21 21 0,-21-21-1,0 0 1,0 0-2,0 0 2,0 0 0,0 0 1,0 0-1,0 0-1,0 0 4,0 0-4,0 0 0,0 0 2,21 21-3,-21-21 1,0 0 2,0 0 0,0 0 1,0 0-2,0 0 3,0 0-3,0 0 2,0 0 1,0 0-1,0 0 1,0 0-1,0 0 4,0 0-1,0 0 9,0 0-5,0 0 3,0 0-7,0 0 10,21-21-16,-21 21 15,0 0 18,21-21-7,21 21 390,0 0-406,0 0 4,0 0-5,0 0 10,0 0-4,0 0 17,-21-21-27</inkml:trace>
    </iact:actionData>
  </iact:action>
</iact:actions>
</file>

<file path=ppt/ink/inkAction6.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11738" units="1/cm"/>
          <inkml:channelProperty channel="Y" name="resolution" value="36.14458" units="1/cm"/>
          <inkml:channelProperty channel="T" name="resolution" value="1" units="1/dev"/>
        </inkml:channelProperties>
      </inkml:inkSource>
      <inkml:timestamp xml:id="ts0" timeString="2020-12-10T03:23:03.0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8062">
    <iact:property name="dataType"/>
    <iact:actionData xml:id="d0">
      <inkml:trace xmlns:inkml="http://www.w3.org/2003/InkML" xml:id="stk0" contextRef="#ctx0" brushRef="#br0">6072 7375 0,'21'0'25,"0"0"-17,0 0 11,0 0 10,0 0-11,0 0-11,0 0-1,0 0-1,0 0-1,0 0 0,0 0 0,0 0-1,0 0 1,0 0-1,0 0 0,0 0-1,0 0 1,0 0 0,0 0-1,0 0 1,0 0-1,0 0 1,0 0 0,0 0 0,0 0-1,-21 21-1,21-21 1,0 0 1,0 0 0,0 0-1,0 0 1,-21 21-1,21-21-1,0 0 2,0 0 1,0 0 0,0 0-2,0 0 2,0 0-1,0 0 2,0 0-2,0 0 2,-21 21-4,21-21 2,0 0 1,0 0 1,0 0 0,0 0-1,-21 21-1,21-21-1,0 0 3,0 0 0,0 0 0,0 0-2,0 0 2,0 0-2,0 0 2,0 0 0,0 0-2,0 0 3,0 0-3,0 0 3,0-21 0,0 21 1,0 0 0,0 0 0,-21-21 0,21 21-6,1 0 11,-1 0-3,-21-21 2,21 21-9,0 0 34,0 0 19,-21-21-25,21 21 156,0 0-170,-21-21-9,21 21 28,0 0-22,0 0 0,-21-21-8,21 21 3</inkml:trace>
    </iact:actionData>
  </iact:action>
  <iact:action type="add" startTime="11250">
    <iact:property name="dataType"/>
    <iact:actionData xml:id="d1">
      <inkml:trace xmlns:inkml="http://www.w3.org/2003/InkML" xml:id="stk1" contextRef="#ctx0" brushRef="#br0">5631 8468 0,'21'0'24,"0"0"21,0 0-27,0 0-2,0 0-4,0 0 2,0 0-3,0 0 0,0 0-2,0 0 1,0 0 0,0 0 0,0 0-2,0 0-2,0 0 1,-21 21-3,21-21-3,0 0 4,0 0 0,0 0 1,0 0-2,0 0 1,0 0 0,0 0-1,0 0 1,0 0 0,0 0 0,0 0 1,0 0-1,0 0 0,0 0 0,0 0 0,0 0-1,0 0-1,0 0 2,0 0-2,0 0 0,0 0 0,0 0 0,0 0-1,0 0 1,0 0-1,0 0 2,0 0-3,0 0 2,0 0 0,0 0-1,0 0 2,0 0-3,0 0 4,0 0-2,0 0 1,0 0 0,0 0-1,0 0 1,-21 21-2,21-21 0,0 0 2,0 0 0,0 0 0,0 0 1,0 0-2,0 0 3,0 0-2,0 0 1,0 0 0,0 0 1,0 0-2,0 0 3,0 0-2,0 0 2,0 0-2,0 0 0,0 0 1,0 0-1,0 0 1,-21 21-5,21-21 3,0 0 4,0 0-1,0 0 5,0 0-3,0 0 5,0 0-2,0 0-2,0 0-2,0 0 3,1 0-3,-1 0 5,0 0-5,0 0 3,0 0-3,0 0-1,0 0-1,0 0 0,0 0 0,0 0-1,0 0 1,0 0-1,0 0 0,-21-21-3,21 21 2,0 0 4,0 0 2,0 0 6,0 0 3,0 0 4,0 0-12,0 0 9,0 0 12</inkml:trace>
    </iact:actionData>
  </iact:action>
  <iact:action type="add" startTime="15855">
    <iact:property name="dataType"/>
    <iact:actionData xml:id="d2">
      <inkml:trace xmlns:inkml="http://www.w3.org/2003/InkML" xml:id="stk2" contextRef="#ctx0" brushRef="#br0">4034 9560 0,'21'0'6,"0"0"4,0 0 6,0 0-6,0 0 3,0 0-7,0 0 1,-21 21-3,21-21-1,0 0 3,0 0 0,0 0 1,0 21 0,0-21-2,0 0-1,0 0 0,0 0-1,0 0 0,0 0 0,-21 21-1,21-21-1,0 0 2,0 0-1,0 0 0,0 0 1,0 0-1,0 0 0,0 21 0,0-21 0,0 0 0,0 0 1,0 0-2,0 0 1,0 0 0,0 0 0,0 0 0,0 0-1,0 0 1,0 0 0,0 0 0,0 0 0,0 0 0,0 0 1,0 0-2,0 0 0,0 21 1,0-21-1,0 0 1,0 0 0,0 0 0,0 0-1,0 0 1,1 0 1,-1 0-2,0 0 0,-21 21 0,21-21 0,0 0 0,0 0 1,0 0 0,0 0 0,0 0 0,0 0-1,0 0 2,0 21-1,0-21 0,0 0 0,0 0 1,0 0-1,0 0 1,0 0-1,-21 21-1,21-21 1,0 0 0,0 0 1,0 0 0,0 0 0,0 0 1,0 0-2,0 0 2,0 0-2,0 0 2,0 0-2,0 0 1,0 0-1,0 0 1,0 0-1,0 0 0,0 0 0,0 0-1,0 0 1,0 0 0,0 0 0,0 0 0,0 0-1,0 0 1,0 0 0,0 0-1,0 0 1,0 0 0,0 0 0,0 0-1,0 0 1,0 0 0,0 0 0,0 0-1,0 0 2,0 0-2,0 0 1,21 0 1,-21 0-1,0 0 0,0 0 0,0 0 0,0 0 0,0 0 0,0 0 0,0 0 1,0 0-2,0 0 1,0 0 0,0 0 0,0 0 0,0 0 0,0 0 1,0 0-1,0 0 0,0 0 0,0 0 1,0 0-1,0 0 0,0 0 1,0 0-1,0 0 0,0 0 0,0 0 0,0 0 0,0 0 1,0 0-1,0 0 0,0 0 0,0 0 1,0 0-1,0 0 0,0 0 0,0 0 0,0 0 1,0 0-2,0 0 2,0 0-2,0 0 1,0 0 0,0 0 1,0 0-2,0 0 1,0 0 0,0 0 0,0 0 0,0 0 0,0 0 0,0 21 0,0-21 0,0 0 1,1 0-2,-1 0 3,0 0-4,0 0 2,0 21 0,0-21 0,0 0 0,0 0 0,0 0 0,-21 21 0,21-21-2,0 0 2,0 0 0,0 0 0,0 0-1,0 0 1,0 0 0,-21 21-1,21-21 0,0 0 0,0 0 2,0 0-2,0 0 1,0 0-1,-21 21 0,21-21 0,0 0 1,0 0 0,0 0-1,0 0 1,0 0-1,0 21 1,0-21-1,0 0 1,0 0 0,0 0-1,0 0 1,0 0-1,0 0 0,-21 21 0,21-21 0,0 0 0,0 0 1,0 0-1,-21 21 0,42-21 1,-21 0-1,0 0 1,0 0-1,0 0 1,0 0-1,0 21 0,0-21 0,0 0 1,0 0-1,0 0 0,0 0 1,0 21-1,0-21 1,0 0-1,0 0 0,0 0 0,0 0 1,0 21-1,0-21 1,0 0-1,0 0 0,0 0 1,0 0-1,0 21 1,0-21-1,0 0 1,0 0-1,0 0 1,0 0-1,-21 21 0,21-21 0,0 0 1,0 0-1,0 0 1,0 0 1,0 0-2,0 0 1,0 0 0,0 0 0,0 0 0,0 0 0,0 0 0,-21 21-1,21-21 0,0 0 2,0 0-1,0 0 1,0 0-1,0 0 1,0 0-1,0 0 1,0 0 0,0 0 0,0 0 0,0 0 0,0 0 0,0 0 1,0 0-1,0 0 0,0 0 0,0 0 1,0 0-1,0 0 0,0 0 0,0 0 0,0 0-1,0 0 1,0 0-1,0 0 1,0 0-1,-21-21 0,22 21-1,-1 0 3,0 0-1,0 0 0,0 0 1,0 0 0,0-21 0,0 21 0,0 0 0,0 0 1,-21-21-3,21 21 0,0 0 3,0 0-2,0 0 2,0 0-2,-21-21-2,21 21 3,0 0-1,0 0 2,0 0 0,-21-21-4,21 21 3,0 0 2,-21-21-1,21 21-4,0 0 5,0 0 1,0 0-2,0 0 1,0 0-1,0 0 0,0 0-1,0 0 1,0 0-1,0 0 1,0 0 1,0 0-2,0 0-2,0 0 1,0 0-1,0 0 0,0 0 1,0 0-1,0 0 0,0 0 0,0 0 0,0 0-1,0 0 2,0 0-2,0 0 2,0 0-2,0 0 1,0 0 1,0 0-1,0 0 0,0 0 0,0 0 0,0 0 0,0 0 0,0 0 0,0 0 0,0 0 1,0 0-1,0 0 0,0 0 1,0 0-1,0 0 0,0 0 1,0 0 0,0 0 0,0 0-1,0 0 1,0 0-1,0 0 2,0 0-2,0 0 1,0 0-1,0 0 1,0 0-1,0 0 1,0 0-1,0 0 1,0 0-1,0 0 0,0 0 1,0 0-1,0 0 0,0 0 1,0 0-1,0-21 1,0 21-1,0 0 0,0 0 1,0 0 0,0 0-1,0-21 0,0 21 0,0 0 0,0 0 0,0 0 1,0 0-1,0 0 1,0 0-1,0 0-1,0 0 1,0 0 1,0 0-1,0 0 0,0 0 1,0 0-1,0 0 1,0 0 0,1 0 0,-1 0 0,0 0 0,0 0 2,0 0-1,0 0 0,0 0 0,0-21 0,0 21-1,0 0 0,0 0-1,0 0 0,0 0 0,-21-21-1,21 21 0,0 0 1,0 0 0,0 0 0,0 0-1,-21-21 1,21 21-1,0 0 0,0 0 0,0 0 1,0 0-1,0 0 0,0-21 1,0 21 0,0 0-1,0 0 1,0-21 0,0 21-1,0 0 1,0 0-1,0 0 2,0 0-2,0 0 1,0 0 0,0 0 1,0 0-1,0 0 1,0-21-1,0 21 2,0 0 0,0 0 2,-21-21-1,21 21-3,0 0 5,0 0-2,0 0 1,-21-21-5,21 21 4,0 0-1,0 0 1,0 0-1,-21-21-1,21 21 0,0 0 3,0 0-1,0 0 2,0 0-1,0 0 5,0 0 0,0 0 9,0 0-14,0-21 4,0 21-6,0 0 2,0 0-2,0 0 2,0 0 0,0 0-1,0 0 1,0 0-2,0 0 0,0 0 1,-21 21-1,21-21-3,0 0 3,0 0 2,0 0-1,-21 21-4,21-21 7,0 0-1,0 0 0,0 0-3,0 0 2,0 0 0,-21 21-4,21-21 1,0 0 3,0 0 0,0 0 2,0 0 1,0 0 3,0 0 2,0 0 3,0 0-12,0 0 0,0 0 1,0 0 16</inkml:trace>
    </iact:actionData>
  </iact:action>
  <iact:action type="add" startTime="18960">
    <iact:property name="dataType"/>
    <iact:actionData xml:id="d3">
      <inkml:trace xmlns:inkml="http://www.w3.org/2003/InkML" xml:id="stk3" contextRef="#ctx0" brushRef="#br0">13950 9665 0,'21'0'12,"0"0"6,0 0 7,0 0-14,0 0-3,0 0-2,0 0 0,0 0-1,0 0 1,0 0-1,-21-21-4,21 21 4,0 0 1,0 0 1,0 0 1,0 0-1,0 0-1,0 0 0,0 0-2,1 0 0,-1 0 0,0 0 0,0 0 0,0 0 0,0 0 0,0 0 0,0 0 0,0 0 0,0 0 1,0 0-1,0 0 2,0 0 0,0 0 2,0 0-1,0 0-2,0 0 0,0 0 1,0 0-2,0 0 1,0 0-1,0 0 1,0 0-2,0 0 2,0 0-2,0 0 1,0 0 1,0 0-3,-21-21 0,21 21 0,0 0 2,0 0 0,0 0-1,0 0 2,0 0 0,-21-21-3,21 21 0,0 0 4,0 0-2,0 0 3,0 0-1,0 0 2,0 0 0,-21-21-5,21 21 1,0 0 5,0 0-3,0 0 3,0 0-3,0 0 2,0 0-3,0 0-1,0 0 2,0 0-1,0 0 1,-21-21-4,21 21 0,0 0 4,0 0 0,0 0 1,0 0 1,0 0 5,0 0 0,0 0 40,0 0-46,0 0-2,0 0-2,0 0-1,0 0 0,0 0-1,21 0 2,-21 0-1,0 0 0,0 21 0,0-21 0,0 0 0,0 0 0,0 0 1,0 0 0,0 0-1,-21 21 0,21-21-1,0 0 0,0 0 3,0 0-2,0 0 1,0 0 0,0 0-1,0 0 1,0 0 0,0 0 0,-21 21 1,21-21-3,0 0 2,0 0 0,0 0 1,0 0 1,0 0-1,0 0 1,0 0 0,0 0 2,0 0 0,0 0-1,0 0 2,0 0-2,0 0 2,0 0-3,0 0 4,0 0-4,0 0 2,0 0-3,0 0 1,0 0-1,0 0 1,1 0-1,-1 0 1,0 0-2,0 0 3,0 0-1,0 0 0,0 0 0,0 0 1,0 0 0,0 0 2,0 0-3,0 0 1,0 0-1,-21 21-2,21-21-1,0 0 3,0 0-1,0 0 0,0 0 0,0 0 0,0 0 1,0 0 0,0 0 0,0 0-2,0 0 3,0 0-1,0 0 0,0 0 0,0 0-1,0 0 1,0 0-1,0 0 1,0 0-2,0 0 1,0 0-1,0 0 1,0 0-1,0 0 2,0 0-2,0 0 2,0 0-2,0 0 2,0 0 0,0 0 4,0 0-2,0 0 5,0 0-5,0 0 0,0 0-1,0 0 0,0 0-1,0 0 0,0 0 1,0 0-2,0 0 2,0 0 1,0 0-1,0 0 1,0 0-2,0 0 2,0 0 0,0 0-1,0 0 0,0 0 0,0 0 2,0 0-2,0 0 6,0 0-4,0 0 10,0 0-9,0 0-1,0 0-2,0 0 0,0 0-1,-21 21-3,21-21 0,0 0 2,0 0 1,0 0-1,0 0 0,0 0 0,0 0-1,0 0 1,0 0 0,0 0 0,0 0 0,0 0 0,0 0 2,0 0-2,0 0 2,0 0-2,-21 21 0,21-21-3,0 0 5,0 0 0,0 0-1,0 0 0,0 0 0,0 0-1,0 0 4,0 0-2,0 0 2,0 0 2,0 0 0,0 0-2,0 0 1,0 0-3,0 0 0,0 0 1,0 0 0,0 0 0,0 0 1,0 0-2,1 0-1,-1 0-1,0 0-1,0 0-1,-21 21-1,21-21 1,0 0 0,0 0 0,0 0 1,0 0-1,0 0 0,0 21 1,0-21-1,0 0 1,0 0 0,0 0 0,-21 21-2,21-21 1,0 0 1,0 0 0,0 0-1,0 0 1,0 0-1,0 0 1,0 0-1,0 21 1,0-21 0,0 0 1,0 0-1,0 0 2,0 0-2,0 0 1,0 0 0,0 0 0,0 0 1,0 0 1,0 0 0,0 0 0,0 0-1,0 0-2,0 0 1,0 0-1,0 0 0,0 0 0,0 0 0,0 0 1,0 0-1,0 0 0,0 0 1,0 0-1,0 0 0,0 0 0,0 0 1,0 0-1,0 0 0,0 0 1,0 0 0,0 0-1,0 0 1,0 0-1,0 0 2,0 0-1,0 0 2,0 0-2,0 0 1,0 0 0,0 0 0,0 0-2,0 0 2,0 0-1,0 0 0,0 0 0,0 0 0,0 0 0,0 0 0,0 0 2,0 0 0,0 0 0,0 0 5,0 0 88</inkml:trace>
    </iact:actionData>
  </iact:action>
  <iact:action type="add" startTime="24905">
    <iact:property name="dataType"/>
    <iact:actionData xml:id="d4">
      <inkml:trace xmlns:inkml="http://www.w3.org/2003/InkML" xml:id="stk4" contextRef="#ctx0" brushRef="#br0">6576 10863 0,'21'0'107,"0"0"-97,0 0-2,0 0 3,-21-21-10,21 21 10,0 0 81,0 0-48,0 0-33,0 0 2,0 0-6,0 0 1,0 0-1,0 0 3,0 0-2,0 0 5,0 0-4,0 0 2,0 0-5,0 0 4,0 0-4,0 0 4,0 0-2,0 0 13,0 0 4,0 0-4,0 0-13,0 0 0,0 0 0,0 0-1,0 0 2,0 0-2,0 0 3,0 0-3,-21-21-4,21 21 4,0 0-1,0 0 1,0 0-1,0 0 0,0 0-1,1 0 1,-1 0 0,0 0 0,0 0 0,0 0 1,0 0-1,0 0 0,0 0 0,0 0-1,0 0 0,0 0-1,0 0 0,0 0 0,0 0 0,0 0-1,0 0 1,0 0-1,0 0 1,0 0 0,0 0-1,0 0 1,0 0-1,0 0 1,0 0-1,0 0-1,0 0 2,0 0 0,0 0 0,0 0 0,0 0 1,0 0 0,0 0-1,0 0 3,0 0-2,0 0 2,0 0-4,0 0 3,0 0-3,0 0 2,-21-21-4,21 21 1,0 0 3,0 0-2,0 0 1,0 0 0,0 0 0,0 0 0,0 0 1,0 0-1,0 0 1,0 0 0,0 0 1,0 0-1,0 0 1,0 0 0,0 0 0,0 0 1,0 0-2,0 0 1,0 0-3,0 0 2,0 0-1,0 0-1,0 0 0,0 0 1,0 0-1,0 0 0,0 0-1,0 0 2,0 0-1,0 0 0,0 0 0,0 0 0,0 0 0,0 0 1,0 0-1,0 0 0,0 0 1,0 0 0,0 0 0,0 0-1,0 0 1,0 0 0,0 0 0,0 0 0,0 0 0,0 0-1,0 0 1,-21 21-2,21-21-1,0 0 2,0 0 0,0 0 0,0 0 0,0 0 0,0 0 0,0 0-1,0 0 1,0 0 0,0 0-1,0 0 1,0 0 0,0 0 0,0 0 0,0 0 0,0 21 0,0-21 0,0 0-1,0 0 2,0 0-1,0 0 0,0 0 0,1 0 1,-1 0-2,0 0 2,0 0-2,0 0 1,0 0-1,0 0 2,0 0-2,0 0 1,0 0 0,0 0-1,0 0 1,0 0-1,0 0 1,0 0-1,0 0 2,0 0-3,0 0 2,0 0-1,0 0 1,0 0 0,0 0 0,0 0 0,0 0 1,0 0 0,0 0-1,0 0 1,0 0 0,0 0 0,0 0 1,0 0-1,0 0 1,0 0 0,0 0 0,0 0-1,0 0 1,0 0-2,0 0 2,0 0-2,0 0 2,0 0-2,0 0 1,0 0 0,0 0-1,0 0 1,0 0 0,0 0 0,0 0 1,0 0-2,0 0 3,0 0-2,0 0 2,0 0-2,0 0 2,0 0-2,0 0 0,0 0 0,0 0 0,0 0 1,0 0-2,0 0 2,0 0-2,0 0 1,0 0-1,0 0 1,0 0-1,0 0 1,0 0-1,0 0 0,0 0 0,0 0 1,0 0-1,0 0 0,0 0 0,0 0 1,0 0 1,0 0-1,0 0 1,0 0 0,0 0 0,0 0-1,0 0 0,0 0 1,0 0-2,0 0 2,0 0-1,0 0 0,0 0 2,0 0-2,0 21-1,0-21 1,0 0 0,0 0-1,0 0 1,0 0-1,0 0 0,0 21 0,0-21-1,0 0 2,0 0-2,0 0 1,0 0 0,0 0 0,-21 21-1,21-21-1,0 0 2,0 0 0,0 0 0,0 0 3,0 0-2,1 0 3,-1 0 0,0 0 33,0 0-26,0 0-5,0 0-2,0 0 1,0 0-1,0 0 0,0 0 0,0 0 0,0 0-2,0 0 1,0 0-2,0 0 0,0 0 1,0 0 0,0 0-1,0 0 0,0 0 0,0 0 1,0 0 1,0 0 0,0 0 0,0 0 1,-21-21-4,21 21 0,0 0 4,0 0-2,0 0 0,0 0-1,0 0 0,0 0-1,0 0 0,0 0 0,0 0 1,0 0-1,0 0 0,0 0 0,0 0 0,0 0 1,0 0 0,0 0-1,0 0 1,0 0-2,0 0 2,0 0-2,0 0 2,0 0-1,0 0 1,0 0-1,0 0 0,0 0 1,0 0 0,-21 21-2,21-21 0,0 0 1,0 0 1,0 0 0,0 0-1,0 0 1,0 0 0,0 0-1,0 0 0,0 0 0,0 0-1,-21 21-1,21-21 1,0 0 1,0 0-1,0 0 0,0 0 0,0 0 0,0 0 1,0 0-1,0 0 0,0 0 0,0 0 1,0 0 0,0 0-2,0 0 1,0 0 1,0 0 0,0 0-1,0 0 1,0 0 0,0 0 1,0 0-1,0 0 1,0 0 0,0 0 1,0 0 0,0 0 7</inkml:trace>
    </iact:actionData>
  </iact:action>
</iact:actions>
</file>

<file path=ppt/ink/inkAction7.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11738" units="1/cm"/>
          <inkml:channelProperty channel="Y" name="resolution" value="36.14458" units="1/cm"/>
          <inkml:channelProperty channel="T" name="resolution" value="1" units="1/dev"/>
        </inkml:channelProperties>
      </inkml:inkSource>
      <inkml:timestamp xml:id="ts0" timeString="2020-12-10T03:23:03.0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4743">
    <iact:property name="dataType"/>
    <iact:actionData xml:id="d0">
      <inkml:trace xmlns:inkml="http://www.w3.org/2003/InkML" xml:id="stk0" contextRef="#ctx0" brushRef="#br0">16030 4791 0,'21'0'5,"0"0"0,0 0 0,0 0 0,0 0 1,0 0 1,-21 21-5,21-21 5,0 0 6,0 0-3,0 0-3,0 0-2,0 0 0,0 0 0,0 0 0,-21 21-1,21-21-2,0 0 3,0 0 1,0 0 0,0 0 0,0 0 1,0 0-2,0 0-1,0 0 1,0 0 0,0 0-1,0 0 1,0 0-1,0 0-1,1 0 1,-1 0-1,0 0 0,0 0 1,0 0 1,0 0-2,0 0 2,0 0-1,0 0 1,0 0 2,0 0-2,0 0 3,0 0-5,0 0 4,0 0-2,0 0 1,0 0 0,-21-21-2,21 21-1,0 0 2,0 0 2,0 0-2,0 0 2,0 0-2,0 0 2,0 0 0,-21-21-6,21 21 4,0 0 0,0 0 2,0 0-1,0 0 0,0-21 0,0 21 0,0 0 0,0 0-1,0 0 1,0 0 1,0 0 0,-21-21-5,21 21 4,0 0 3,0 0 1,0 0 11,0 0-4,0 0 2,0 0-2,0 0 28,0 0-33,0 0-2,0 0-3,0 0 1,0 0-1,0 0 1,0 0 1,0 0 7,-21 21 69,-21 0-47,0-21-28,21 21-1,-21-21-8,0 0 5,21 21-3,-21-21 0,0 0 2,21 21-4,-21-21 3,21 21 0,-21-21-2,0 0 1,0 21 1,0-21 0,0 21-1,0-21 0,0 21 1,0-21-1,0 0 0,21 21-1,-21-21-1,0 0 2,0 21 0,0-21 0,0 0 0,0 0 0,21 21 0,-21-21-2,0 0 2,0 0 0,21 21-1,-21-21 0,0 0 1,0 0 0,0 0 0,21 21-1,-21-21-1,0 0 1,0 0 1,0 0 0,21 21-2,-21-21 2,0 0-2,0 0 2,0 0 0,0 0-1,0 0 0,0 0 0,21 21-1,-21-21 1,0 0 1,0 0 0,0 0-1,0 0 1,0 0-1,0 0 1,0 0 0,21 21-1,-21-21-1,0 0 2,0 0-1,0 0 1,-1 0 0,1 0 0,0 0 0,0 0 0,0 0-1,0 0 1,0 0 1,0 0 0,0 0 0,0 0-1,0 0 2,0 0 0,0 0 0,0 0 2,0 0 0,0 0 7,21 21 0,-21-21-9</inkml:trace>
    </iact:actionData>
  </iact:action>
  <iact:action type="add" startTime="7744">
    <iact:property name="dataType"/>
    <iact:actionData xml:id="d1">
      <inkml:trace xmlns:inkml="http://www.w3.org/2003/InkML" xml:id="stk1" contextRef="#ctx0" brushRef="#br0">20274 4875 0,'21'0'27,"0"0"-21,0 0-1,0 0-1,0 0 1,0 0-1,0 0 0,0 0-1,0 0 0,0 0 1,0 0-1,0 0 0,0 0-1,0 0 1,0 0-1,0 0 1,0 0-1,0 0 0,0 0 0,0 0 1,0 0-1,0 0 0,0 0 0,0 0 1,0 0-1,0 0 0,0 0 1,0 0-1,0 0 0,0 21 0,0-21 1,0 0 0,0 0-1,0 0 0,0 0 0,0 21-1,0-21 2,0 0-1,0 0-1,-21 21 0,21-21 1,0 0-1,0 0 1,0 0 0,0 21-1,0-21 1,0 0 0,-21 21-1,22-21 0,-1 0 1,0 0 0,0 0-1,0 0 1,-21 21-1,21-21 0,0 0 0,0 0 1,0 0 0,-21 21-1,21-21 1,0 0-2,0 0 2,0 0 0,0 0 0,0 0 0,0 0 0,-21 21-1,21-21 0,0 0 0,0 0 2,0 0-1,0 0 0,0 0 0,0 0 0,0 21 0,0-21 0,0 0 2,0 0-2,0 0 1,0 0-1,0 0 3,0 0-2,0 0 1,0 0 0,-21 21-3,21-21 4,0 0 0,0 0 3,0 0-2,0 0 3,0 0-2,0 0 2,0 0 0,0 0 0,0 0 10,0 0 13,-21-21 18,21 21-45,0 0 26,-21-21-27,21 21 3,0 0 0,0 0 5,0 0-1,-21-21-1,21 21 0</inkml:trace>
    </iact:actionData>
  </iact:action>
  <iact:action type="add" startTime="14520">
    <iact:property name="dataType"/>
    <iact:actionData xml:id="d2">
      <inkml:trace xmlns:inkml="http://www.w3.org/2003/InkML" xml:id="stk2" contextRef="#ctx0" brushRef="#br0">5484 6787 0,'0'0'1,"21"0"10,0 0-3,0 0-2,0 0-1,0 0-1,0 0 1,0 0-1,0 0 1,0 0 1,0 0-1,0 0 3,0 0-2,0 0 4,0 0-4,0 0 4,0 0-4,0 0 1,-21 21-3,21-21-3,0 0 3,0 0 1,0 0-1,0 0 0,0 0 0,-21 21-2,21-21 0,0 0 3,0 0 0,0 0 0,0 0 0,0 0 1,-21 21-3,21-21 1,0 0 3,0 0 1,0 0-2,0 0 2,0 0-1,0 0 1,0 0-3,0 0 1,0 0-1,0 0 0,0 0-1,0 0 2,0 0-1,0 0-1,0 0 1,0 0 0,0 0 0,0 0 1,0 0-1,0 0 2,0 0-1,0 0 1,0 0-1,0 0 0,0 0 0,0 0 1,0 0-1,0 0 1,0 0 0,0 0 1,0 0-1,0 0 1,0 0-1,0 0-1,0 0 0,0 0-1,0 0-1,0 0 1,0 0-1,0 0-1,0 0 0,0 0 0,0 0 0,0 0 1,0 0-1,0 0 1,0 0-1,0 0 1,0 0 0,0 0-1,0 0 1,0 0 0,0 0-1,0 0 1,0 0-1,0 0 1,0 0-1,0 0 0,0 0 0,0 0 1,0 0-1,1 0 0,-1 0-2,0 0 1,0 0 1,0 0-1,0 0 0,0 0 0,0 0 0,0 0 0,0 0 0,0 0 0,0 0 0,0 0 0,0 0-1,0 0 1,0 0 0,0 0 0,0 0 0,-21-21-1,21 21 0,0 0 0,0 0 1,0 0 0,0 0 0,0 0-1,0 0 1,0 0 0,0 0 1,0 0-2,0 0-1,0 0 2,0 0-1,0 0 1,0 0-1,0 0 1,0 0-1,0 0 0,0 0 0,0 0 4,42 0-5,-42 0 2,0 0-1,0 0 0,0 0 0,0 0 0,21 0 1,-21 0 0,0 0-1,0 0 0,0 0 0,0 0 0,0 0 0,21 0 1,-21 0 0,0 0-1,0 0 0,0 0 0,0 0 0,0 0 0,0 0 0,0 0 0,0 0 0,0 0 0,0 0 0,0 0 0,0 0 2,0 0-3,0 0 1,0 0 0,0 0 0,0 0 0,0 0 0,0 0 1,0 0-1,0 0 0,0 0 0,0 0 1,0 0-1,0 0 1,0 0-1,0 0 1,0 0-1,0 0 0,0 0 0,0 0 0,0 0 0,0 0 1,0 0-1,0 0 1,0 0-1,0 0 1,0 0 0,0 0-1,0 0 0,0 0 1,0 0 0,0 0 0,0 0-1,0 0 1,0 0 0,0 0-1,0 0 1,0 0-1,0 0 1,0 0-1,0 0 1,0 21 0,1-21-1,-1 0 1,0 0-1,0 0 0,0 0 1,0 0 0,0 0-1,0 0 0,0 0 0,0 0 0,0 0 1,0 0-1,0 0 0,0 0 0,0 0 1,0 0-1,0 0 0,0 0 0,0 0 0,0 0 1,0 0-2,0 0 1,0 0 0,0 0 0,0 0 0,0 0 0,21 0 1,-21 21 0,0-21-1,0 0 0,0 0 0,0 0 0,0 0 1,0 0-1,0 0 0,0 0 0,0 0 0,0 0 0,0 0 1,0 0-1,0 0 0,0 0 0,0 0 1,0 0-1,0 0 0,0 0 1,0 0 0,0 0-1,0 0 0,0 0 0,0 0 0,0 0 1,0 0-1,0 0 2,0 0-2,0 0 0,0 0 1,0 0-1,0 0 0,0 0 1,0 0-1,0 0 1,0 0-1,0 0 1,0 0 0,0 0-1,0 0 0,0 0 1,0 0 0,0 0-1,0 0 1,0 0-1,0 0 1,0 0-1,0 0 1,0 0 0,0 0-1,0 0 1,0 0 0,0 0 0,0 0-1,0 0 1,0 0 0,0 0 0,0 0 0,0 0-1,0 0 1,0 0-1,0 0 2,0 0-2,0 0 1,0 0 0,0 0 0,0 0 0,0 0 0,0 0 0,0 0 0,0 0 0,0 0 0,0 0 0,0 0 0,0 0 0,0 0 0,0 0 0,0 0 0,0 0 0,0 0 1,0 0-2,1 0 2,-1 0-1,0 0 0,0 0 0,0 0 0,0 0 1,0 0-1,0 0 0,0 0 0,0 0 1,0 0-1,0 0 2,0 0-2,0 0 1,0 0 0,0 0 0,0 0-1,0 0 2,0 0-1,0 0 1,0 0-1,0 0 1,0 0-1,0 0 2,0 0 0,0 0-1,0 0 3,0 0-2,0 0 3,0 0-2,0 0 1,0 0-2,0 0 3,-21-21-5,21 21-1,0 0 3,0 0 0,0 0 0,0-21-1,0 21 1,0 0-1,0 0 0,0 0 1,0 0 0,-21-21-2,21 21-1,0 0 5,0 0-3,0 0 5,0 0-2,0 0 2,0 0-2,0 0 1,0 0-2,0 0 2,0 0 0,0 0 0,0 0 0,0 0 0,0 0 2,0 0 1,-21-21 4</inkml:trace>
    </iact:actionData>
  </iact:action>
  <iact:action type="add" startTime="16472">
    <iact:property name="dataType"/>
    <iact:actionData xml:id="d3">
      <inkml:trace xmlns:inkml="http://www.w3.org/2003/InkML" xml:id="stk3" contextRef="#ctx0" brushRef="#br0">14455 6640 0,'21'0'67,"0"0"-58,0 0-2,0 0-2,0 0-1,0 0 0,0 0-1,0 21 0,0-21 0,0 0-1,0 0 1,0 0 0,0 0 0,-21 21-2,21-21 0,0 0 2,0 0 0,0 0 0,0 0 0,0 0 0,0 0 1,-21 21-3,21-21 1,0 0 2,0 0-1,0 0 1,0 0-1,0 0 0,0 0-1,-21 21-1,21-21 0,0 0 0,0 0 1,0 0-1,0 0 1,0 21-1,0-21 1,0 0-1,0 0 0,0 0 1,0 0 0,0 0-1,0 21 0,0-21 1,0 0-1,0 0 0,0 0 0,-21 21 0,21-21 0,0 0 1,0 0-2,0 0 2,0 0-1,0 0 0,0 0 0,-21 21 0,21-21 0,0 0 0,0 0 0,0 0 0,0 0 0,0 0 0,0 0 0,0 0 0,0 21 0,0-21 1,0 0-2,0 0 1,0 0 0,0 0 0,0 0 0,0 0 0,0 0 0,0 0 0,21 21 0,0-21 2,-21 0-3,0 0 1,0 0 0,0 0 0,0 0 2,21 0-3,-21 0 1,0 0 0,0 0 0,0 0 0,0 0 0,0 0 0,0 0 0,0 0 0,0 0 0,0 0 0,0 0 0,0 0 0,0 0 0,0 0 0,0 0 0,0 0 1,0 0-2,0 0 1,0 0 0,21 0 1,-21 0 0,0 0-1,1 0 0,-1 0 0,0 0 0,21 0 1,-21 0 0,0 0 0,0 0-2,0 0 1,0 0 0,0 0 0,0 0 0,0 0 0,0 0 0,0 0 0,21 0 1,-21 0 0,0 0-1,0 0 0,0 0 0,0 0 1,0 0-1,0 0 0,0 0 0,0 0 0,0 0 1,0 0-1,0 0 1,0 0-1,0 0 2,0 0-1,0 0-1,0 0 2,0 0-1,0 0 0,0 0 1,0 0 0,0 0 0,0 0 2,0 0-1,0 0 1,0 0-1,0 0 1,0 0-2,0 0 0,0 0 0,0 0 1,0 0-1,0 0 0,0 0 0,0 0-1,-21-21-1,21 21 0,0 0 2,0 0-1,0-21 0,0 21 0,0 0 0,0 0-1,0 0 1,0 0 0,0 0 0,0 0-1,-21-21 0,21 21 0,0 0 0,0 0 1,0 0-1,0 0 1,0 0 0,0 0 0,0 0-1,0 0 1,0 0 1,0 0-2,0 0 1,0 0-1,0 0 1,0 0 0,0 0 0,-21-21 0,21 21-1,0 0 0,0 0 2,0 0-2,0 0 1,0 0 0,0 0 0,0 0 0,0 0 0,0-21 0,0 21 0,0 0 0,0 0-1,0 0 1,0 0 0,0 0 0,-21-21-1,21 21 0,0 0 2,0 0-2,0 0 1,0 0 0,0 0 0,0 0 0,0 0-1,0-21 1,0 21 0,0 0 0,0 0 0,0 0 0,0 0 1,0 0 0,-21-21-1,22 21 0,-1 0 1,0 0 1,0 0 0,0 0 0,0 0 0,0 0-1,0 0 1,0 0-1,0 0 1,0 0-1,0 0 1,0 0-1,0 0 0,0 0 0,0 0 0,0 0-1,0 0 1,0 0-1,0 0 1,0 0 0,0 0 2,0 0-1,0 0 4,0 0-2,0 0 2,0 0-1,0 0 4,0 0-3,0 0 4,-21 21-9,21-21 5,0 0 4,0 0-3,0 0-1,0 0 0,-21 21-7,21-21 5,0 0 4,0 0 1,0 0 9</inkml:trace>
    </iact:actionData>
  </iact:action>
  <iact:action type="add" startTime="18967">
    <iact:property name="dataType"/>
    <iact:actionData xml:id="d4">
      <inkml:trace xmlns:inkml="http://www.w3.org/2003/InkML" xml:id="stk4" contextRef="#ctx0" brushRef="#br0">5736 7963 0,'21'0'38,"0"0"-29,0 0-3,0 0 0,0 0 0,0 0-1,0 0 0,0 21 0,0-21 0,0 0-1,0 0 0,0 0 0,0 21-1,0-21 0,0 0 0,0 0 0,0 0-1,0 0 0,0 21 0,0-21 0,0 0 0,0 0 0,0 21 0,0-21 0,0 0 0,0 0 0,0 0 0,0 0-1,0 0 1,0 0 0,-21 21-1,21-21 0,0 0 1,0 0 0,0 0 0,0 0 0,0 21 0,0-21 0,0 0 0,0 0 0,0 0 1,0 0 1,0 0-4,0 0 2,0 0 0,0 0 0,0 0 0,0 0 0,0 0 1,0 0 0,0 0-1,0 0 0,-21 21-1,21-21 1,0 0 0,0 0 2,0 0-2,0 0 2,0 0-1,0 0 1,0 0 0,0 0 0,0 0 0,0 0 1,0 0-1,0 0 1,0 0-1,0 0 0,0 0 0,0 0 1,0 0-1,0 0 1,0 0 0,-21-21-2,21 21-1,0 0 3,0 0 1,0 0-1,0 0 0,0 0-1,0 0 0,-21-21 0,21 21-3,1 0 4,-1 0 1,0-21-1,0 21 2,0 0-3,0 0 2,0 0-1,0 0 0,-21-21-1,21 21-3,0 0 4,0 0 0,0 0 0,0 0-1,-21-21-2,21 21 1,0 0 1,-21-21 0,21 21-3,0 0 2,0 0 3,0 0-3,-21-21-2,21 21 3,0 0 0,-21-21-2,21 21 2,0 0 0,-21-21 0,21 21-2,0 0 3,0-21 1,0 21-1,0-21 3,0 21-4,-21-21 0,21 21-3,0 0 4,0-21 1,0 21-1,0 0 1,-21-21-5,21 21 6,0 0 6,0 0 75</inkml:trace>
    </iact:actionData>
  </iact:action>
  <iact:action type="add" startTime="20888">
    <iact:property name="dataType"/>
    <iact:actionData xml:id="d5">
      <inkml:trace xmlns:inkml="http://www.w3.org/2003/InkML" xml:id="stk5" contextRef="#ctx0" brushRef="#br0">13236 7753 0,'0'21'6,"21"-21"-2,0 0 24,0 0-9,0 0-11,0 0-3,0 0-1,-21 21 0,21-21-3,0 0 3,0 0 1,0 0 0,0 0 0,0 0 0,0 0 1,-21 21-5,21-21 3,0 0 2,0 0-1,-21 21-3,21-21 1,0 0 1,0 0 0,0 0 0,0 0-1,0 0 0,-21 21-1,21-21-1,0 0 2,0 0 0,0 0 0,0 0-1,0 0 1,0 21 0,0-21 0,0 0 0,0 0-1,0 0 1,0 0-1,-21 21-1,21-21 2,0 0-1,0 0 2,0 0-2,0 0 1,0 0 0,0 0 0,0 0-1,0 0 1,0 0-1,0 0 1,0 0-1,0 0 1,0 0-1,0 0 0,0 0 1,0 0 0,0 0-1,1 0 0,-1 0 1,0 0-1,0 0 0,0 0 0,0 0 1,0 0-1,0 0 1,0 0-1,0 0 1,0 0-1,0 0 1,0 0-1,0 0 1,0 0-1,0 0 0,0 0 1,0 0 1,0 0-2,0 0 1,0 0 0,0 0 0,0 0 0,0 0 0,0 0 0,0 0 2,0 0-2,0 0 1,0 0-1,0 0 1,0 0 0,0 0 0,0 0 0,0 0-1,0 0 2,0 0-1,0 0 1,0 0 1,0 0-1,0 0 1,0 0 0,0 0 2,0 0-1,0 0 1,0 0 0,0 0 0,0 0 0,0 0-1,0 0 4,0 0-2,0 0 12</inkml:trace>
    </iact:actionData>
  </iact:action>
  <iact:action type="add" startTime="24845">
    <iact:property name="dataType"/>
    <iact:actionData xml:id="d6">
      <inkml:trace xmlns:inkml="http://www.w3.org/2003/InkML" xml:id="stk6" contextRef="#ctx0" brushRef="#br0">9139 8573 0,'-21'0'44,"0"0"13,0 0-13,0 0-29,0 0-7,0 0-1,0 0-1,0 0 0,0 0 0,0 0-1,0 0 1,0 0-1,0 0 1,0 0-1,0 0 0,0 0-1,0 0 0,0 0 0,0 0 0,0 0 0,0 0 0,0 0 0,0 0-1,0 0 1,0 0-1,0 0 1,0 0-1,0 0 0,0 0 0,0 0 0,0 0 0,0 0 0,0 0 0,0 21 0,0-21 0,0 0 0,0 0 0,0 0 0,0 0 0,0 0-1,0 0 1,0 0 0,0 0 1,0 0-2,0 0 1,0 0 1,0 0-1,0 0 0,0 0 1,0 0-1,0 0 1,0 0-1,0 0 0,0 0 0,0 0 1,0 0-1,0 0 0,0 0 0,0 0 1,0 0-2,0 0 2,0 0-2,0 0 2,0 0-1,0 0 0,0 0 0,0 0 1,0 0-1,0 0 1,0 0 0,0 0-1,0 0 1,0 0 0,0 0 1,0 0 0,0 0-1,0 0 1,0 0 0,0 0 0,0 0 0,0 0-1,0 0 1,-1 0-1,1 0 0,0 0 0,0 0 0,0 0-1,21-21-2,-21 21 2,0 0 0,0 0 0,0 0 0,0 0 0,0 0 0,0 0 1,0 0-1,0 0 0,0 0 1,0 0-1,0 0 1,0-21 0,0 21-1,0 0 1,0 0-2,0 0 2,0 0-1,0 0 0,21-21-2,-21 21 1,0 0 1,0 0 0,0 0 1,21-21-2,-21 21-1,0 0 2,0 0 0,0 0 1,0-21-1,0 21 1,0 0-1,0 0 0,0 0 1,21-21-2,-21 21-1,0 0 2,0 0 1,0 0-1,0 0 1,0 0-1,21-21-2,-21 21 2,0 0 0,0 0 0,0 0 0,0 0 1,0 0-2,21-21 1,-21 21-2,0 0 2,0 0 1,0 0-3,0 0 2,0 0 0,0 0-1,0 0 1,0 0 0,0 0 0,0 0 0,0 0 0,0 0 0,21-21-1,-21 21 0,0 0 1,0 0 1,0 0-1,0 0 0,0 0 1,0 0-1,0 0 1,0 0-2,0 0 2,0 0-2,0 0 1,21-21-1,-21 21-1,0 0 2,0 0 0,0 0-1,0 0 0,0 0 1,0 0-1,0 0 0,0 0 1,0 0-1,0 0 0,0 0 0,0 0 0,0 0 0,21-21-1,-21 21 0,0 0 1,0 0 1,0 0-1,0 0 1,0 0-1,0 0 1,0 0-1,0 0 1,0 0-1,0 0 1,0 0-1,0 0 2,0 0-2,0 0 1,0 0 0,0 0 1,0 0-1,0 0 0,0 0 0,0 0 0,0 0 1,-1 0-1,1 0 0,0 0 0,0 0 1,0 0-1,0 0 1,0 0-1,0 0 1,0 0-2,0 0 2,0 0-1,0 0 1,0 0-1,0 0 2,0 0-2,0 0 1,0 0-1,0 0 2,0 0 0,0 0 0,0 0 0,0 0 0,0 0-2,0 0 0,0 0 0,0 0-1,0 0 1,0 0 1,0 0-1,0 0 1,0 0 0,0 0 3,0 0-3,0 0 2,0 0-1,0 0 1,0 0-1,0 0 2,0 0-1,0 0 1,0 0 0,0 0 1,0 0 2,0 0 0,0 0 10,0 0-5,0 0 14,0 0 27,21 21 56,-21-21-73,21 21-23,-21-21 4</inkml:trace>
    </iact:actionData>
  </iact:action>
  <iact:action type="add" startTime="32629">
    <iact:property name="dataType"/>
    <iact:actionData xml:id="d7">
      <inkml:trace xmlns:inkml="http://www.w3.org/2003/InkML" xml:id="stk7" contextRef="#ctx0" brushRef="#br0">8362 9791 0,'21'0'6,"0"0"8,-21-21-5,21 21 24,0 0 46,0 0-60,0 0-12,0 0 2,0 0-3,0 0 1,0 0-1,0 0 1,0 0-1,0 0 1,-21-21-6,21 21 4,0 0 1,0 0-1,0 0 0,0 0 0,0 0 0,0 0 0,0 0-1,0 0 0,0 0 0,0 0-1,0 0 0,0 0 0,0 0 1,0 0-1,0 0 0,0 0 0,0 0 0,0-21 0,0 21 0,0 0 0,0 0 1,0 0 0,0 0-1,0 0 1,0 0-1,0 0 1,0 0-1,0 0 1,0 0 0,0 0 0,0 0 1,0 0 0,0 0 0,0 0 1,0 0 0,0 0 0,0 0 4,0 0 2,0 0 9,0 0 2,0 0-7,0 0-6,0 0 3,0 0 1</inkml:trace>
    </iact:actionData>
  </iact:action>
  <iact:action type="add" startTime="36330">
    <iact:property name="dataType"/>
    <iact:actionData xml:id="d8">
      <inkml:trace xmlns:inkml="http://www.w3.org/2003/InkML" xml:id="stk8" contextRef="#ctx0" brushRef="#br0">8131 11514 0,'21'0'12,"0"0"1,0 0 8,0 0-2,0 0 2,0 0-10,0 0 1,0 0-5,-21 21-6,21-21 6,0 0-1,0 0 0,0 0-1,0 0-1,-21 21-1,21-21-2,0 0 2,0 0 0,0 0-1,0 0 1,0 0 0,0 0-1,-21 21-1,21-21 1,0 0 1,0 0-1,0 0 1,0 0 0,-21 21-2,21-21 0,0 0 2,0 0 0,0 0 1,0 0-1,0 0-1,0 0 3,0 0-2,0 0 1,0 0-1,0 0 1,0 0-1,0 0 1,0 0-1,0 0 2,0 0-1,0 0 1,0 0-2,0 0 2,0 0-1,0 0 0,0 0-1,0 0 2,0 0 0,0 0 0,0 0-1,0 0 0,0 0 2,0 0-1,0 0 0,-21-21-3,21 21 1,0 0 3,0 0 1,0 0 1,-21-21-3,21 21-3,0 0 10,0 0-2,0 0 10,0 0-6,0 0-6,0 0 0,0 0-1,0 0-1,0 0 0,0 0-1,0 0 1,0 0 1,0 0 0,0 0 6,-21-21-10,21 21 12</inkml:trace>
    </iact:actionData>
  </iact:action>
  <iact:action type="add" startTime="39373">
    <iact:property name="dataType"/>
    <iact:actionData xml:id="d9">
      <inkml:trace xmlns:inkml="http://www.w3.org/2003/InkML" xml:id="stk9" contextRef="#ctx0" brushRef="#br0">19161 11661 0,'21'0'5,"0"0"8,0 0-2,0 0-3,0 0 4,0 0-2,0 0-1,-21-21-5,21 21-1,0 0 5,0 0-2,0 0 1,0 0 1,0 0 0,-21-21-2,21 21-1,0 0 3,0 0 2,0 0-2,0 0 0,0 0-2,0 0 1,0 0-1,0 0 0,0 0-1,0 0 2,0 0-2,0 0 1,0 0-1,0 0 0,0 0 0,-21-21-1,21 21-2,0 0 3,0 0 1,0 0 1,0 0-1,0 0 0,0 0 2,0 0-2,0 0 2,0 0-1,0 0 1,0 0 0,0 0-3,0 0 2,0 0-2,0 0 1,0 0-1,0 0 1,0 0-2,0 0 1,0 0 0,0 0 0,0 0 0,0 0 1,0 0-1,0 0 0,0 0 0,0 0 0,0 0 0,0 0-1,0 0 0,0 0 0,0 0 0,-21 21-2,21-21-1,0 0 2,0 0 0,0 0 1,0 0-2,0 0 2,-21 21-1,21-21-2,0 0 1,0 0 1,0 0 1,0 0 0,0 0-1,0 0 0,0 0 0,0 0 1,0 0-1,0 0 1,0 0 0,0 0 0,0 0 0,0 0 0,0 0 0,0 0 0,0 0 0,0 0-1,0 0 2,0 0 0,0 0 0,-21 21-1,21-21-2,0 0 3,0 0 5,0 0-3,0 0 8,0 0-5,0 0 0,0 0 4,0 0 2</inkml:trace>
    </iact:actionData>
  </iact:action>
</iact:actions>
</file>

<file path=ppt/ink/inkAction8.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11738" units="1/cm"/>
          <inkml:channelProperty channel="Y" name="resolution" value="36.14458" units="1/cm"/>
          <inkml:channelProperty channel="T" name="resolution" value="1" units="1/dev"/>
        </inkml:channelProperties>
      </inkml:inkSource>
      <inkml:timestamp xml:id="ts0" timeString="2020-12-10T03:23:03.038"/>
    </inkml:context>
    <inkml:brush xml:id="br0">
      <inkml:brushProperty name="width" value="0.08819" units="cm"/>
      <inkml:brushProperty name="height" value="0.35278" units="cm"/>
      <inkml:brushProperty name="color" value="#FFFF00"/>
      <inkml:brushProperty name="tip" value="rectangle"/>
      <inkml:brushProperty name="rasterOp" value="maskPen"/>
    </inkml:brush>
  </inkml:definitions>
  <iact:action type="add" startTime="2022">
    <iact:property name="dataType"/>
    <iact:actionData xml:id="d0">
      <inkml:trace xmlns:inkml="http://www.w3.org/2003/InkML" xml:id="stk0" contextRef="#ctx0" brushRef="#br0">5610 4938 0,'21'0'51,"0"0"-42,0 0-3,0 0-2,0 0 0,0 0-1,0 0 1,0 0-1,0 0 1,0 21 1,0-21-2,0 0 0,0 0 2,0 0-1,0 0-1,-21 21-2,21-21 0,0 0 3,0 0-2,0 0 1,-21 21-2,21-21 2,0 0-1,0 0 0,0 0 1,0 21 0,0-21-2,0 0 0,0 0 1,0 0 1,0 0-1,0 0-2,0 0 1,0 0 1,0 21-1,0-21 1,0 0-1,0 0-1,0 0 2,0 0-1,0 0 0,0 0 0,0 0 1,0 0 0,0 0-1,0 0-1,0 0 1,0 0 0,0 0 0,21 0 0,-21 0 1,0 0 0,0 0-1,0 0 0,0 0 0,0 0 0,0 0 0,0 0 2,21 0-3,-21 0 1,0 0 0,0 0 0,0 0 0,0 0 0,21 0 1,-21 0 0,0 0-1,0 0 1,0 0-1,0 0 0,21 0 1,-21 0-1,0 0 1,0 0-1,0 0 0,0 0 0,0 0 1,0 0 0,0 0 0,0 0-2,0 0 2,0 0-1,22 0 1,-22 0 0,0 0 0,0 0 0,0 0-2,0 0 2,0 0-1,0 0 1,0 0 0,0 0 2,21 0-3,-21 0-1,0 0 2,0 0 0,0 0 0,0 0 0,0 0-1,0 0 2,0 0-3,0 0 2,0 0-1,0 0 2,0 0-2,0 0 0,0 0 1,0 0 0,0 0-1,0 0 1,0 0-1,0 0 1,0 0-1,0 0 2,0 0-1,0 0-2,0 0 2,0 0 0,0 0-1,0 0 0,0 0 2,0 0-1,0 0-2,0 0 3,0-21-2,0 21 1,0 0-1,0 0 1,0 0 0,0 0 1,0 0-2,0 0 2,0 0-1,0 0-2,0 0 3,0 0-1,0 0 1,0 0-1,0 0 0,0 0 0,0 0 0,0 0 1,0 0-1,0 0 0,-21-21 0,21 21-2,0 0 3,0 0-2,0 0 2,0 0-3,0 0 2,0 0 0,0 0 0,0 0-1,0-21 1,0 21-1,0 0 1,0 0 1,0 0-2,0 0 0,-21-21 0,21 21 0,0 0 2,0 0 0,0 0-2,0 0 1,0 0 0,0-21 1,0 21-1,0 0-1,0 0 2,0 0-1,-21-21-1,21 21 1,0 0 0,0 0 3,0 0-2,0 0 1,0 0-1,-21-21 2,21 21-5,0 0 3,0 0 2,0 0-2,0 0 2,0 0-2,-21-21 1,21 21-4,0 0 3,0 0 1,0 0-1,0 0 0,0 0-1,0-21 1,0 21 0,0 0 0,1 0 1,-1 0-1,0 0 0,0 0 1,0 0-1,0 0 1,0 0 0,0 0-1,0 0 2,-21-21-5,21 21 3,0 0 1,0 0 1,0 0 0,-21-21-4,21 21 1,0 0 3,0 0-1,0 0 0,0 0 1,0 0-2,0 0 1,0 0 0,0 0-1,0 0 2,0 0-2,0 0 1,0 0 0,0 0 1,0 0-2,0 0 2,0 0-1,0 0 3,0 0-3,0 0 3,-21-21-5,21 21 0,0 0 4,0 0 0,0 0 0,0 0-4,0 0 3,0 0 0,0 0 0,0 0-2,0 0 2,0 0 2,0 0-2,0 0-1,0 0 2,0 0-1,0 0 1,0 0 0,0 0-1,0 0 1,0 0-2,0 0 1,0 0 0,0 0 2,0 0-2,0 0 6,0 0-3,0 0 11,0 0-5,0 0-7,0 0-1,0 0-1,0 0-2,0 0 3,0 0-1,0 0 1,0 0-2,0 0 2,0 0 2,0 0 0,0 0 1,0 0-2,0 0 2,0 0-2,0 0 1,0 0 0,0 0 2,0 0 10</inkml:trace>
    </iact:actionData>
  </iact:action>
  <iact:action type="add" startTime="8063">
    <iact:property name="dataType"/>
    <iact:actionData xml:id="d1">
      <inkml:trace xmlns:inkml="http://www.w3.org/2003/InkML" xml:id="stk1" contextRef="#ctx0" brushRef="#br0">5631 6745 0,'21'0'14,"0"0"22,0 0-24,0 0-1,0 0-3,0 0-2,0 0 0,0 0 0,0 0-1,0 0-2,0 0 3,0 0-3,0 0 1,0 21 1,0-21-1,0 0-1,0 0 1,0 0 0,0 0-2,-21 21 0,21-21 0,0 0 2,0 0 0,0 0 0,0 0 0,-21 21 0,21-21-4,0 0 4,0 0 1,0 0 0,0 0-2,-21 21-1,21-21 0,0 0 3,0 0 0,0 0 0,0 0 3,0 0-1,0 0 1,0 0 0,0 0 1,0 0-1,0 0-1,0 0-1,0 0-1,0 0 3,0 0 0,0 0 7,0 0-1</inkml:trace>
    </iact:actionData>
  </iact:action>
  <iact:action type="add" startTime="9801">
    <iact:property name="dataType"/>
    <iact:actionData xml:id="d2">
      <inkml:trace xmlns:inkml="http://www.w3.org/2003/InkML" xml:id="stk2" contextRef="#ctx0" brushRef="#br0">9055 6556 0,'21'0'37,"0"0"-27,0 0-2,0 0 2,-21 21-6,21-21-2,0 0 6,0 0-3,-21 21-4,21-21 1,0 0 1,0 0 1,0 0-1,0 0-2,0 21 3,0-21-2,0 0 0,0 0-2,0 0 2,0 0 0,-21 21-2,21-21 1,0 0 0,0 0 1,0 0-1,0 0 3,21 21-3,-21-21-1,21 0 2,-21 0 1,0 0-3,0 0 1,1 0 2,-1 21-2,0-21 0,0 0-1,0 0 1,0 0 2,0 0-3,0 0 1,0 0 1,0 0-2,0 21 2,0-21 0,0 0-2,0 0 1,0 0 0,0 0 0,0 0 0,0 0 0,0 0 3,21 0-3,-21 0 0,0 0 0,0 0 0,0 0 0,0 0 2,0 0-3,0 0 1,0 0 0,0 0 2,0 0-2,0 0-1,0 0 2,0 0-1,0 0 0,0 0 1,0 0-1,0 0 1,0 0-1,0 0 0,0 0 2,0 0-2,0 0 1,0 0-2,0 0 4,0 0-4,0 0 1,0 0 1,0 0-1,0 0 1,0 0-2,0 0 2,0 0-1,0 0 0,0 0 0,0 0 1,0 0 0,0 0-1,0 0-1,0 0 2,0 0 0,0 0 0,0 0-2,0 0 1,0 0 1,0 0 0,0 0-2,0 0 2,0 0 2,21 0-4,-21 0 3,0 0-3,0 0 2,0 0 0,0 0-1,0 0 0,0 0 2,0 0-3,0 0 3,0 0-3,0 0 2,0 0-1,0 0 1,0 0 1,0 0-2,0 0 0,0 0 1,0 0 1,0 0-1,0 0 0,0 0-1,0 0 1,0 0 0,0 0 1,0 0 0,0 0-2,0 0 1,0 0-1,0 0 3,0 0-2,0 0-1,0 0 1,0 0 0,0-21 1,0 21 0,0 0-1,0 0-1,0 0 1,1 0-1,-1 0 4,0 0-4,0 0 2,0 0 0,0 0-2,0 0 2,0 0-1,0 0 1,0 0-1,0-21 0,0 21 1,0 0 0,0 0 1,0 0-2,0 0-1,0 0 2,0 0 0,0 0 0,0 0 0,0 0 0,0 0-1,0 0 1,0 0 0,0 0-1,0 0 0,0 0 0,0 0 1,0 0-1,0 0 2,0-21-3,0 21 3,0 0-3,0 0 2,0 0 0,0 0-2,0 0 3,0 0-3,0 0 3,0 0-3,0 0 2,0 0-1,0 0 1,0 0 1,0 0-2,0 0 0,0 0 1,0 0-1,0 0 1,0 0 0,0 0-1,0 0 0,0 0 0,0 0 1,0 0-2,0 0 1,0 0 0,0 0 2,0 0-3,0 0 1,0 0 0,0 0 0,0 0 0,0 0 1,0 0-1,0 0 1,0 0 0,0 0 0,0 0-1,0 0 1,0 0-1,0 0 2,0 0-2,0 0 1,0 0-1,0 0 1,0 0 0,0 0 0,0 0 0,0 0 0,0 0-1,0 0 1,0 0 0,0 0 0,0 0-1,0 0 2,0 0-3,0 0 1,0 0 2,0 0-2,0 0-1,0 0 2,0 0 0,0 0-2,0 0 2,0 0-1,0 0 2,0 0-1,0 0-2,0 0 3,0 0-2,0 0 0,0 0 2,0 0-3,0 0 2,0 0 0,0 0-2,0 0 3,0 0-1,0 0 0,0 0 0,1 0-1,-1 0 2,0 0 0,0 0-1,0 0 0,0 0 2,0 0-1,0 0-1,0 0 1,0 0-1,0 0 1,0 0 0,0 0 1,0 0-2,0 0 2,0 0 2,0 0 0,0 0 5,0 0 0</inkml:trace>
    </iact:actionData>
  </iact:action>
  <iact:action type="add" startTime="13711">
    <iact:property name="dataType"/>
    <iact:actionData xml:id="d3">
      <inkml:trace xmlns:inkml="http://www.w3.org/2003/InkML" xml:id="stk3" contextRef="#ctx0" brushRef="#br0">17417 6493 0,'21'0'8,"0"0"-2,-21 21-2,21-21-1,0 0 1,-21 21 0,21-21-3,0 0 1,0 0 2,-21 21-1,21-21-3,0 0 4,0 0-1,0 0 0,-21 21-2,21-21 1,0 0 2,0 0 0,0 0-2,-21 21 0,21-21 0,0 0 3,0 0 1,0 0-2,0 0 7,0 0-4,0 0 0,0 0-1,0 0 0,0 0-1,0 0 0,0 0-2,0 0 1,0 0-2,0 0 2,0 0-3,0 0 3,0 0-2,0 0 0,0 0 1,0 0-1,0 0 2,0 0-2,0 0 2,0 0-2,0 0-1,0 0 3,0 0-1,0 0 0,0 0-1,0 0 1,0 0 0,0 0 1,0 0-2,0 0 1,0 0-1,0 0 2,0 0-3,0 0 3,0 0-2,0 0-1,0 0 2,0 0-1,0 0 2,0 0-3,0 0 2,0 0 0,0 21 0,0-21-1,0 0 0,0 0 1,0 0-1,0 0 2,0 0-1,0 0 2,0 0 0,0 0 1,1 0-3,-1 0 4,0 0-2,0 0-1,0 0-1,0 0 2,0 0-2,0 0 3,0 0-3,0 0 0,0 0 1,0 0-1,0 0 0,0 0-1,0 0 1,0 0 2,0 0-2,0 0 0,0 0 0,0 0 2,0 0-4,0 0 4,0 0-2,0 0 0,0 0 1,0 0 1,0 0 0,0 0-1,0 0 0,0 0-2,0 0 3,0 0-3,0 0 1,0 0 1,0 0 0,0 0-2,0 0 2,0 0-2,0 0 1,0 0-1,0 0 1,0 0 1,0 0-2,0 0 0,0 0 1,0 0-1,0 0 1,0 0 1,0 0-2,-21 21 0,21-21-1,0 0 1,0 0 2,0 0 1,0 0-2,0 0-1,0 0 3,0 0-2,-21 21-2,21-21 1,0 0 3,0 0-2,0 0 0,0 0 3,0 0-1,0 0-2,0 0 3,-21 21-3,21-21 0,0 0 4,0 0 1,0 0-1,0 0 1,0 0-2,0 0 2,0 0-1,-21 21 1,21-21-8,0 0 10,0 0 11</inkml:trace>
    </iact:actionData>
  </iact:action>
  <iact:action type="add" startTime="17195">
    <iact:property name="dataType"/>
    <iact:actionData xml:id="d4">
      <inkml:trace xmlns:inkml="http://www.w3.org/2003/InkML" xml:id="stk4" contextRef="#ctx0" brushRef="#br0">14749 7270 0,'21'21'8,"0"-21"11,0 21-9,0-21-3,0 0-2,0 0-3,-21 21 1,21-21-2,0 0 2,0 21 2,0-21-3,0 0 2,0 0-2,0 0 1,0 21 0,0-21 0,0 0 0,0 0 1,0 21-2,0-21 1,0 0 0,0 0-2,0 0 1,0 0 1,0 0-2,0 0 0,-21 21 0,21-21 0,0 0 0,0 0 2,0 0-3,0 0 2,0 0 0,0 0 0,0 0 0,0 0-2,0 0 1,0 0 1,0 0-1,0 0 2,0 0 0,42 0-3,-42 0 2,21 0-1,-21 0 1,0 21 0,0-21-1,0 0-1,0 0 1,0 0 0,0 0 0,0 0 0,0 0 0,0 0 3,63 21-4,-42-21 2,-21 0-1,0 0 0,0 21 0,0-21 0,0 0 0,0 0 0,0 0 1,0 0-2,0 0 1,0 0 0,0 21 0,0-21 0,21 0 1,-21 0-1,0 0 0,0 0 0,0 21 0,0-21 0,0 0 0,0 0 0,0 0 0,0 0 0,0 0 0,21 21 2,-21-21-1,0 0 0,1 0-2,-1 0 0,0 0 1,0 0 1,0 0-1,0 0 0,0 0 1,0 0 0,0 0-2,0 0 3,-21 21-3,21-21 1,0 0 0,0 0 2,0 0-3,0 0 1,0 0 1,0 0 1,0 0-2,0 0 2,0 0-1,0 0-1,0 0 2,0 0-2,0 0 1,0 0 0,0 0 0,0 0 0,0 0 0,0 0 0,0 0 2,0 0-3,0 0 0,0 0 1,0 0 0,0 0 0,0 0 1,0 0-1,0 0 1,0 0-2,0 0 2,0 0-2,0 0 1,0 0 0,0 0 1,0 0 0,0 0-1,0 0 0,0 0 2,0 0 0,0 0-1,0 0 0,-21-21-2,21 21 0,0 0 2,0 0 0,0 0 1,0 0 0,0 0-1,0 0 1,0 0-2,0 0 3,0 0-1,0 0-2,0 0 2,0 0 1,0 0-1,0 0-1,0 0 1,0 0-1,0 0-1,0 0 1,0 0 0,0 0 0,0 0 0,0 0-1,0 0 3,0 0-4,0 0 4,0 0-3,0 0 1,0 0-1,0 0 2,0 0-1,-21-21 0,21 21-2,0 0 1,0 0 2,0 0-1,0 0 3,0 0-2,0 0 2,0 0-1,0 0 1,0-21 0,0 21 1,0 0 0,0 0-4,0 0 3,0 0-2,0-21-2,0 21 2,0 0 0,0 0-2,0-21 1,0 21-1,0 0 1,0 0-1,0-21 1,0 21-1,0 0 2,0 0-2,0 0 1,1-21 0,-1 21 1,0 0 0,0 0-1,0 0 1,0 0-2,0-21 3,0 21-2,0 0 1,0 0 0,0 0-2,-21-21 1,21 21-2,0 0 3,0 0-1,0 0-1,0 0 1,0 0 2,0 0-2,-21-21-2,21 21 1,0 0 3,0 0-1,0 0 1,0 0 1,-21-21-6,21 21 4,0 0 5,0 0-3,0 0 1,0 0-2,-21-21-4,21 21 4,0 0 0,0 0-2,0 0 0,0 0 1,0 0-2,0 0 1,0 0-1,0 0 2,0 0 0,0 0-2,0 0 2,0 0-1,0 0 3,0 0-1,0 0 3,0 0 0,0 0 4,0 0-5,0 0 0,0 0-2,0 0 1,0 0-3,0 0 0,0 0 1,0 0-1,0 0 0,0 0 1,0 0-2,0 0 1,0 0-1,0 0 3,0-21-3,0 21 1,0 0 2,0 0-1,0 0 0,0-21 3,0 21-1,0 0 5,0 0-3,0 0 3,0 0-4,0 0 1,0 0-2,0 0 1,0 0-1,0 0-1,0 0 1,0 0-2,0 0 1,0 0 0,0 0 0,0 0-2,0 0 3,0 0-3,0 0 1,0 0 2,0 0-1,0 0-1,0 0 2,0 0-1,0 0-1,-21 21 0,21-21-3,0 0 5,0 0-1,0 0-2,0 0 3,-21 21-3,21-21-3,0 0 5,0 0-2,0 0 1,0 0 0,0 0 2,0 0-1,0 0-2,0 0 2,0 0-1,0 0 1,0 0 0,0 0-1,0 0 2,1 0-1,-22 21-3,21-21 2,0 0 0,0 0 0,0 0 1,0 0-2,0 0 3,0 0-1,-21 21-2,21-21-3,0 0 8,0 0-3,0 0 4,0 0-3,0 0 3,0 0-2,0 0 0,0 0-2,0 0 4,0 0-1,0 0 0,0 0 6,0 0 11,0 0 7,0 0-19,-21 21 206</inkml:trace>
    </iact:actionData>
  </iact:action>
  <iact:action type="add" startTime="30857">
    <iact:property name="dataType"/>
    <iact:actionData xml:id="d5">
      <inkml:trace xmlns:inkml="http://www.w3.org/2003/InkML" xml:id="stk5" contextRef="#ctx0" brushRef="#br0">7185 10464 0,'-21'0'6,"0"0"9,0 0-6,0 0 1,0 0-1,0 0 0,21 21-7,-21-21 4,0 0 3,0 0-3,0 0 3,0 0-2,21 21-1,-21-21-6,0 0 7,0 0 1,0 0-2,0 0 0,0 0 1,0 0-2,0 0 1,0 0 3,0 0-1,0 0-1,0 0 1,0 0-3,0 0 4,0 0-3,0 0 1,0-21-1,0 21-2,0 0 1,0 0 1,0 0-1,21-21-5,-21 21 4,0 0 0,0 0 1,0 0-1,0 0 1,0 0 0,0-21 1,0 21-1,0 0-2,0 0 1,0 0 0,0 0-1,0 0-1,0 0 2,21-21-3,-21 21 1,0 0 1,0 0 0,0 0 0,0 0 0,0 0 0,0 0 0,0-21 0,0 21-1,0 0 3,0 0-4,0 0 4,0 0-4,0 0 3,0 0-2,0 0 2,0 0-1,0 0 1,0 0-1,0 0 3,0 0-2,0 0 0,0 0 1,0 0 0,0 0 1,0 0-2,0 0 3,0 0-2,0 0-1,0 0 0,0 0 0,0 0-1,0 0 0,0 0 0,0 0 0,0 0-1,0 0 0,0 0 2,0 0-3,0 0 1,0 0 0,0 0 0,0 0 2,0 0-2,0 0 0,0 0-1,0 0 2,0 0-1,0 0 0,0 0 0,0 0 0,0 0 0,0 0 0,-1 21 0,1-21 0,0 0 0,0 0 1,0 0 0,0 0-2,0 0 2,0 0 0,0 0-2,0 0 3,0 0-3,0 0 2,0 0 1,0 0-1,0 0-1,0 0 2,21 21-3,-21-21 2,0 0 0,0 0 1,0 0-1,0 0-1,0 0 2,0 0-2,0 0 0,0 0-1,0 0 1,0 0-1,0 0 2,0 0-3,0 0 2,0 0 0,0 0 0,0 0 0,0 0 1,0 0-1,0 0 2,0 0-2,0 0 2,0 0-2,0 0 2,0 0-1,0 0 2,0 0-4,0 0 4,0 0-2,0 0 1,0 0-1,0 0 1,0 0 2,0 0-3,0 0 5,0 0-4,0 0 4,0 0-1,0 0 9,0 0 13,21-21 42,0 0-32,0 0-29,-21 21-10,0-21 7,0 21-2,21-21-4,-21 21 4,0 0 0,21-21-3,-21 21 1,21-21 2,-21 21-4,0 0 3,21-21-1,-21 21-2,0 0 1,21-21 1,-21 21-1,0 0 2,21-21-4,-21 21 4,0 0-1,21-21-2,-21 21 3,0-21 0,0 21 0,0-21 3,0 21 1,21-21-7,-21 21 13,42 0 75,0 0-75,0 0-6,0 0 0,0 0-3,0 0 1,0 0-1,0 0 0,-21-21-3,21 21 0,0 0 2,0 0 0,0 0 1,0-21-2,0 21 3,0 0-1,0 0 1,0 0-1,0 0-1,0 0-1,0 0 2,0 0-2,0 0 1,0 0 0,0 0-1,0 0 2,0 0-2,0 0 1,0 0-2,0 0 1,0 0 0,0 0 0,0 0 0,0 0 1,0 0-1,0 0 0,0 0-1,0 0 1,0 0 0,0-21 1,0 21-1,0 0 0,0 0 0,0 0-1,0 0 2,0 0-2,-21-21-1,21 21 1,0 0 1,0 0 1,-21-21-3,21 21 0,0 0 1,0 0 1,0 0 1,0 0-2,-21-22 0,21 22-2,0 0 3,0 0 0,0 0 1,0 0 0,0 0-2,0 0 2,-21-21-4,21 21 3,0 0 2,0 0-2,-21-21-1,21 21-1,0 0 2,0 0 2,0 0-3,0 0 1,0-21 1,0 21-1,0 0 0,0-21 0,0 21 1,0 0 1,-21-21-4,21 21 1,1 0 3,-1 0-1,0 0 0,0 0 0,-21-21-2,21 21 1,0 0 1,0 0 0,0 0 0,-21-21-1,21 21 1,0 0 1,0 0-1,-21-21-1,21 21 0,0 0 2,0 0 1,0 0-4,0 0 4,-21-21-4,21 21 0,0 0 2,0 0 0,0 0 0,0 0-2,0 0 1,0 0 1,0 0-3,0-21 3,0 21-3,0 0 1,0 0 0,0 0 0,0 0 0,0 0 0,0 0 0,0 0 0,0 0-1,0 0 1,0 0-1,0-21 1,0 21 0,0 0-1,0 0 0,0-21 1,0 21-1,0 0 2,0 0-3,0 0 2,0 0-1,0 0 0,0-21 1,0 21-1,0 0 0,0-21 1,0 21-1,0 0 0,0 0 1,0-21-1,0 21 0,0 0 0,0-21 1,0 21-1,0 0 0,21-21 1,-21 21 1,0 0-2,0-21-1,0 21 2,0 0-1,0-21 1,0 21-2,0 0 1,0-21 2,0 21-2,0 0 2,21-21-3,-21 21 2,0 0-1,0 0 1,0 0-2,-21-21 1,21 21 1,0 0-1,0 0 0,0 0 0,0 0 0,-21-21 0,21 21 3,21 0-3,-21 0 0,0-21 0,0 21 0,0 0 0,0 0 1,0 0-1,0 0 0,0 0 0,0 0 1,0 0-1,-21-21 3,42 21-4,-21 0 1,0 0 0,0 0 0,0 0 0,0-21 0,0 21 0,0 0 0,0 0 0,0 0 0,0 0 0,0 0 1,1 0 2,41 0-4,-42 0 1,0 0 0,0 0 0,0 0 0,0 0 1,0 0-1,0 0 1,0 0-2,0 0 2,0 0-1,0 0 0,0 0-1,0 0 3,21-21-2,-21 21-1,0 0 1,0 0 0,0 0 0,0 0 0,0 0 0,0 0 0,0 0 0,0 0 0,21 0 0,-21 0 0,0 0 0,0 0 0,0 0 0,0 0 2,21 0-2,0 0-1,-21 0 1,0 0 0,21 0 0,-21 0 0,21 0 0,-21 0 0,0 0 0,0 0 0,0 0 0,21 0 0,-21 0 0,0 0 1,21 0-2,21 0 3,-42 0-2,21 0 0,-21 0 0,0 0 0,21 0 0,-21 0 0,0 0 0,21 0 0,-21 0 0,21 0 0,-21 0 0,0 0 0,21 0 0,-21 0 3,63 0-4,-63 0 1,21 0 0,-21 0 0,0 0 1,0-21-1,0 21 0,21 0 0,-21 0-1,0 0 1,21 0 0,-21 0 0,21 0 0,-21 0 0,63 0 2,-63 0-1,21 0-1,-21 0 0,0 0 0,21 0-1,-20 0 1,-1 0 0,21 0 0,0 0 0,-21 0 0,0 0 0,0 0 0,21 0 0,-21 0 1,21 0 0,-21 0-1,42 0 0,-21 0 1,-21 0-1,0 0 0,0 0 0,0 0 0,0 0 0,0 0 0,0 0 0,0 0 0,0 0 0,0 0 0,0 0 2,0 0-3,0 0 1,0 0 0,0 0 0,0 0 1,0 0-2,0 0 2,0 0-1,0 0 0,0 0 0,0 21 0,0-21 0,0 0 0,0 0 1,0 0-1,0 21 0,0-21 0,0 0 0,0 0 0,0 0 0,0 0 0,0 0 0,0 0 0,0 0 0,0 21 0,0-21 0,0 0 0,0 0 0,0 0 0,21 0 2,-21 0-2,0 21-1,0-21 1,0 0 0,0 0 0,0 0 0,0 0 0,0 0 0,0 21 0,21-21 0,-21 0 0,0 0 0,0 0 0,0 0 0,0 0 0,21 0 1,-21 21-1,0-21 0,0 0 0,0 0 0,0 0 0,0 0 0,21 21 2,0-21-2,-21 0 1,0 0-1,0 0 0,0 0 0,0 21 1,0-21-1,0 0-1,0 0 1,0 0 2,0 0-3,0 0 1,0 21 0,0-21 0,0 0 1,21 0 0,-21 0-1,0 0 3,0 21-4,1-21 2,-1 0-2,0 0 2,0 0-1,0 0 1,-21 21-1,21-21 1,0 0-1,0 0 1,0 0 0,0 0 0,0 0 2,0 0-2,0 0 0,0 0 1,0 0-1,0 0 1,0 0 0,0 0-1,0 0 0,0 0 1,0 0-1,0 0 2,0 0-3,0 0 2,0 0-1,0 0 1,0 0-2,0 0 3,0 0-2,0 21 1,0-21-2,0 0 1,0 0 0,0 0 1,0 0 0,0 0-1,0 0 0,0 0 1,0 0-1,0 0 0,0 0 0,0 0 1,0 0-1,0 0 1,0 0-1,0 0 0,0 0 2,0 0-2,0 0-1,0 0 1,0 0 0,0 0 1,0 0-1,0 0 1,0 0-1,0 0 1,0 0-1,0 0 0,0 0 0,0 0 0,0 0 1,0 0-1,0 0 0,0 0 0,0 0 0,0 0 1,0 0-2,0 0 1,0 0 0,0 0 0,0 0 0,0 0 1,0 0-2,0 0 2,0 0-1,0 0 0,0 0 1,0 0 0,0 0 0,0 0-2,-21 21 0,21-21 1,0 0 0,0 0 1,0 0 1,0 0-2,0 0 0,0 0 0,0 0 0,0 0 0,0 0 0,0 0 0,-21 21 0,21-21-2,0 0 2,0 0-1,0 0 1,0 0 0,0 0 0,0 0 1,0 0-3,0 0 2,0 0 0,0 0 0,0 0 0,0 0 1,0 21-3,0-21 2,0 0 0,0 0 0,0 0 0,0 0 1,0 0-2,1 0 1,-1 0 0,-21 21-1,21-21 0,0 0 0,0 0 1,0 0 0,0 0-2,0 0 1,-21 21 0,21-21 0,0 0 0,0 0 1,0 0-1,0 0-1,21 21 1,-21-21 0,0 0 0,0 0 1,0 0-1,0 21 0,21-21 0,-21 0 0,0 21-1,21-21 2,-21 0-1,0 0 0,21 0 0,0 21 0,-21-21 0,0 0 2,105 21-2,-105-21 1,21 21-1,21-21 2,0 0-2,-21 21 0,0-21 0,42 21 0,-63-21 1,63 0-2,-42 0 1,0 21 0,-21-21 0,21 0 0,0 0 2,42 21-3,-42-21 1,0 0 0,0 21 0,-21-21 0,21 0 0,0 0 0,0 0 0,0 22 0,0-22-1,0 0 1,0 0 0,0 21 0,0-21 0,0 0 0,-21 0 1,42 0-2,-42 21 1,21-21 0,1 0 0,20 0 2,126 42 0,-147-42-2,-21 0 0,21 0 0,0 0 4,21 21-4,21 0 0,-42-21 0,-21 0 0,21 0 0,-21 0 0,0 0 0,21 0 0,-21 21 0,0-21-1,0 0 1,21 0 0,-21 0 0,0 0 0,0 21 1,0-21-2,0 0 1,0 0 1,0 0-1,0 0 0,0 0 0,0 0 0,0 0 0,0 0 1,0 0 1,0 0 0,0 0 0,0 0 4,0 0 2,0 0 5,0 0-9,0 0 0,0 0-1,0 0 1,0 0-1,0 0-3,-21-21 1,21 21-1,0 0 1,-21-21 0,21 21-1,0 0 1,0 0 0,0 0 0,0 0 0,-21-21-1,21 21 0,0 0 1,0-21 1,0 21-2,0 0 0,0-21 1,0 21 0,0 0 0,0 0-1,-21-21 1,21 21-1,0 0 0,-21-21 0,21 21 0,0 0 2,0 0-1,0-21-1,0 21 2,-21-22-2,21 22 0,0 0 1,0 0 2,-21-21-4,21 21 2,0 0 0,0-21 1,0 21-1,0 0 0,-21-21-1,21 21 1,0 0 0,0 0 1,-21-21-1,21 21-1,0 0 2,0-21-1,0 21 0,0 0 2,0 0-3,-21-21 1,21 21 0,0 0 1,0 0 0,-21-21-3,21 21 5,1 0-3,-1 0 1,0-21 2,0 21-1,0 0-1,0-21 1,0 21-1,0 0-1,0 0 1,0 0-1,0 0 2,0 0-3,0-21 1,0 21 2,0 0-2,0 0 1,0 0-1,0 0 1,-21-21-2,21 21 0,0 0 1,0 0 1,0 0 0,0 0 0,0 0-2,-21-21 1,21 21-1,0 0 1,0 0 2,0 0-2,0 0 1,0 0-2,0 0 2,0 0 0,0 0-1,0 0 0,0 0 0,0 0-1,0 0 0,0 0 2,0 0-1,0 0-2,0 0 2,0 0 1,0 0-3,0 0 1,0 0 2,0 0-3,0 0 3,0 0-2,0 0 0,0 0 1,0 0-2,0 0 2,0 0-1,0 0 2,0 0-3,0 0 2,0 0-1,0 0 1,0 0-1,0 0 0,0 0 0,0 0 0,21 0 0,0 21 0,-21-21 0,0 0 0,0 0 0,0 0 0,21 0 0,-21 0 0,0 21 0,42-21 2,-42 0-2,0 0 0,21 0 0,-21 0-1,0 21 1,0-21 0,21 0 0,-21 0 0,0 0 0,21 0 0,-21 0 0,0 0 0,21 0 0,-21 0 0,0 0 0,0 0 1,21 0-1,-21 0-1,0 0 1,21 0 0,-21 0 0,0 0 0,0 0 0,0 0 0,21 0 0,-21 0 0,1 0 0,-1 0 0,0 0 0,0 0 0,0 0 0,0 0 0,42 0 1,-42 0-1,0 0 0,0 0 0,0 0 0,0 0 0,0 0 0,0 0 0,0 0 0,0 0 0,0 0 0,0 0 0,0 0 0,0 0 0,0 0 0,0 0 0,0 0 1,0 0-1,0 0 0,0 0 2,0 0-2,0 0 1,0 0 1,0 0 6,-21-21 13,0 0 83,-21 21-100,21-21 7</inkml:trace>
    </iact:actionData>
  </iact:action>
</iact:actions>
</file>

<file path=ppt/ink/inkAction9.xml><?xml version="1.0" encoding="utf-8"?>
<iact:actions xmlns:iact="http://schemas.microsoft.com/office/powerpoint/2014/inkAction" lengthUnit="cm" timeUnit="ms">
  <inkml:definitions xmlns:inkml="http://www.w3.org/2003/InkML">
    <inkml:context xml:id="ctx0">
      <inkml:inkSource xml:id="inkSrc0">
        <inkml:traceFormat>
          <inkml:channel name="X" type="integer" max="1600" units="cm"/>
          <inkml:channel name="Y" type="integer" max="900" units="cm"/>
          <inkml:channel name="T" type="integer" max="2.14748E9" units="dev"/>
        </inkml:traceFormat>
        <inkml:channelProperties>
          <inkml:channelProperty channel="X" name="resolution" value="36.11738" units="1/cm"/>
          <inkml:channelProperty channel="Y" name="resolution" value="36.14458" units="1/cm"/>
          <inkml:channelProperty channel="T" name="resolution" value="1" units="1/dev"/>
        </inkml:channelProperties>
      </inkml:inkSource>
      <inkml:timestamp xml:id="ts0" timeString="2020-12-10T04:20:27.995"/>
    </inkml:context>
    <inkml:brush xml:id="br0">
      <inkml:brushProperty name="width" value="0.05292" units="cm"/>
      <inkml:brushProperty name="height" value="0.05292" units="cm"/>
      <inkml:brushProperty name="color" value="#FF0000"/>
    </inkml:brush>
  </inkml:definitions>
  <iact:action type="add" startTime="3928">
    <iact:property name="dataType"/>
    <iact:actionData xml:id="d0">
      <inkml:trace xmlns:inkml="http://www.w3.org/2003/InkML" xml:id="stk0" contextRef="#ctx0" brushRef="#br0">7438 12250 0,'21'21'12,"0"-21"-7,0 0 6,-21 21-2,21-21-1,0 0 13,0 0-14,0 0 8,0 0-6,0 0 2,-21 21-7,21-21-2,0 0 7,0 0-3,-21 21-1,21-21-3,0 0 3,0 0 2,0 0-1,0 0 2,0 0 2,0 0 5,0 0 54,-21-21-67,21 21 1,0-21 1,0 21-1,-21-21 0,21 21-2,0-21 3,0 21 0,-21-21-2,21 21 2,-21-21-2,21 21 0,-21-21 1,21 21-1,-21-21 2,21 21-2,-21-21 3,21 21-3,-21-21 1,21 21 1,-21-21-1,21 21 1,-21-21-3,0 0 3,21 21-2,-21-21-1,21 21 1,-21-21 2,21 21-2,-21-21-1,21 21 2,-21-21-1,0 0 1,21 21-2,-21-22 3,21 22-4,-21-21 1,0 0 1,21 21-1,-21-21 2,21 21-1,-21-21 1,21 21-2,-21-21 0,21 0 1,-21 0 2,21 21-2,-21-21-1,21 21 2,-21-21-1,0 0 0,21 21 0,-21-21-1,21 0 3,-21 0-2,21 21 0,-21-21 0,0 0 0,21 21-1,-21-21 1,21 0 0,-21 0 1,21 0-1,-21 0 0,21 21 0,-21-21 1,0 0-2,21 21 1,-21-21-1,0 0 2,21 21-2,-21-21 0,0 0 0,21 21 0,-21-21 3,21 0-4,-21 0 3,0 0-2,21 21 0,-21-21 0,0 0 2,21 21-2,-21-21 0,0 0 0,21 21 0,-21-21 1,0 0 0,21 0-1,-21 0 3,21 0-3,-21 0 2,0 0-1,21 21 0,-21-21 0,0 0 0,21 0 2,-21 0-3,0 0 3,21 21-2,-21-21-1,0 0 1,21 21 0,-21-21 0,0 0-1,0 0 2,21 21-1,-21-21 0,0 0 0,0 0 1,21 0 0,-21 0 0,0 0-1,21 21 1,-21-21-2,0 0 1,0 0 1,0 0-1,0 0 2,21 21-3,-21-21 1,0 0 0,0 0 0,0 0 1,0 0 0,0 0-1,0 0 1,0 0-1,0 0 0,0 0 0,0 0 0,0 0 0,0 0 0,0 0-1,21 0 1,-21 0 1,0 0-2,0 0 1,0 0-1,0 0 0,0 0 2,0 0-1,0 0-1,0 0 0,0 0 0,0 0 2,0 0-2,0 0 0,0-1 1,0 1-1,0 0 1,0 0 1,0 0-3,-21 21 2,21-21-1,0 0 0,0 0 1,0 0-1,-21 0 1,21 0 0,0 0-1,0 0 0,-21 0 0,21 0 2,0 0-2,0 0 0,-21 21 0,21-21 1,0 0-1,0 0 0,-21 21 0,21-21 0,0 0 1,0 0-1,0 0 0,-21 21 1,21-21 0,0 0-1,0 0 2,-21 0-2,21 0 2,0 0 0,0 0-1,0 0 2,-21 21-2,21-21-1,0 0 1,0 0 0,-21 0 1,21 0 0,0 0 1,0 0-3,0 0 1,0 0 1,-21 0-1,21 0 0,0 0 0,0 0 1,-21 21-2,21-21 1,0 0 0,0 0-1,-21 0 1,21 0 1,0 0-2,-21 0 0,21 0 1,0 0 1,0 0-2,-21 0 0,21 0 1,0 0-1,-21 21 0,21-21 1,0 0-1,0 0 1,0 0 0,-21 0-1,21 0 1,0 0-1,-21 0 1,21 0-1,0 0 0,-21 21 0,21-21 0,0 0 1,0 0-1,0 0 2,-21 21-2,21-21 0,0-21 2,-21 42-2,21-21 0,0 0 0,0 0 3,-21 0-3,21 0 2,0 0-1,-21 0 1,21 0-1,0 0 1,-21 0 0,21 0 0,0 0 0,0 0 0,-21 21-2,21-21 1,0 0 1,-21 0 0,21-1 0,0 1 0,-21 21-1,21-21-1,0 0 3,-21 21-3,21-21 1,-21 0 1,21 0 0,-21 0-1,21 0 1,-21 21-1,21-21-1,-21 0 0,21 0 1,-21 0 0,0 0 0,21 0 0,-21 0 0,21 0-1,-21 21 1,21-21-1,0 0 0,-21 0 0,0 0 0,21 0 1,-21 0 0,21 0-1,-21 0 1,21 0 0,0 0-1,-21 0 0,21 0 0,-21 21 1,21-21-1,-21-21 0,0 21 1,21 0-1,0 0 0,-21 0 0,21 0 0,-21 0 1,21 0 0,-21 0-1,21 0 0,0 0 0,-21 0 1,21 0-1,-21 0 1,21 0 1,-21 0-2,21 0 2,0 0-2,-21 0 1,21 0 1,-21 0 0,21 0-1,0 0 1,-21 21-1,21-21 0,0 0 1,-21 0 0,21 0 1,-21 0 0,21 0-1,-21 21 0,21-21-1,0 0 0,-21 21 0,21-21 0,-21 0 1,21 0 0,-21 21-1,21-21-1,-21 21 1,21-21 0,0 0-1,-21 21 1,21-21 0,-21 0-1,21 0 2,-21 0-1,0 0 2,21 0-2,0 0 2,-21 21-4,21-21 1,-21 21 1,21-21 0,0 0-1,-21 21 0,21-21 1,-21 0 1,21 0 0,-21 21-1,21-21 0,0 0-1,-21 21 1,21-21-1,0 0 0,-21 21 1,21-21-1,-21 0 1,21 0 1,-22 21-2,22-21 0,0 0 2,-21 21-2,21-22 0,-21 22 1,21-21-1,-21 21 1,21-21 0,0 0 0,-21 21 0,21-21 0,-21 21 0,21-21 0,0 0 0,-21 21 0,21-21 0,-21 21 0,21-21 0,-21 21 1,21-21-1,-21 0 1,21 0 1,-21 21-2,21-21 0,-42-42 10,21 63-11,21-21 0,0 0 1,-21 21-1,21-21 2,-21 0-2,21 0 2,-21 21-2,21-21 0,-21 0 1,21 0 0,-21 0-1,21 0 1,-21 21-1,21-21 0,-21 0 1,21 0 0,-21 21-1,21-21 0,0 0 0,0 0 1,-21 21-1,21-21 0,-21 0 0,21 0 1,-21 0-1,0 0 1,21 0-1,-21 0 0,21 0 0,-21 0 1,21 0 0,-21 0-1,0-21 1,21 21-1,-21 21 0,21-21 0,0 0 1,-21 21-1,21-21 0,0 0 0,-21 21 0,21-21 1,-21 0-1,21 0 1,-21 0-1,21 0 0,-21 0 2,21 0-2,-21 21 1,21-21-1,-21 0 3,21 0-4,-21 0 3,21 0 0,-21 21-1,21-21-1,0 0 2,-21 21-1,21-21-1,-21 21 1,21-21-1,-21 0 2,21 0-1,-21 21 1,21-21-2,0 0 0,-21 21 2,21-21-2,0 0 1,-21 21-1,21-21 1,-21 21-1,21-21 0,0 0 2,-21 21-2,21-21 1,-21 21 0,21-21-1,0 0 2,-21 21-2,21-21 0,-21 0 2,21 0 1,-21 21-3,21-21 1,-21 0 0,21 0 1,-21 0 0,0 0 1,21 0-2,-21 21 1,21-21-1,-21 0 2,21 0-1,-21 21-1,21-21 1,-21 21-1,21-22 1,-21 22-1,21-21 2,-21 21-2,21-21 2,-21 21-2,21-21 3,-21 21-3,0-21 2,0 21 0,21-21-2,-21 21 0,0-21 1,0 21 0,21-21-1,-21 21-1,21-21 2,-21 21-2,0-21 1,0 21 2,21-21-2,-21 21-2,0-21 2,0 21 2,21-21-2,-21 21-1,21-21 3,-21 21-4,0 0 2,21-21 0,-21 21 0,0 0 0,21-21 1,-21 21-1,0 0 1,0-21 0,0 21 1,0 0 0,0-21-1,0 21 0,0 0 0,0-21-1,0 21 1,0 0-1,0 0 0,0 0 0,21-21 0,-21 21-1,0 0 1,0 0-1,21-21 0,-21 21 0,0 0 1,0 0-1,0 0 2,0-21-2,0 21 1,0 0 0,0-21-1,0 21 1,0 0-1,0-21 2,0 21-2,0 0 1,0 0 0,-1-21-1,1 21 2,0 0-2,0-21 1,0 21 0,0 0 1,0-21 0,0 21-2,0 0 1,0-21 2,0 21-2,0 0 0,0 0 0,21-21 0,-21 21 0,0 0 0,0-21 0,0 21 1,0 0 0,0 0 0,21-21-1,-21 21-1,0 0 2,0 0 1,21-21-2,-21 21 0,0 0 2,0 0 0,0-21 2,0 21-1,0 0 1,0 0 0,0 0 1,0 0 2,0 0 1,21-21-8,-21 21 6,0 0 1,0 0 0,0 0-3,0 0 1,0 0-2,0 0-1,0 0-1,0 0 0,0 0 0,0 0-1,0 0 0,0 0 0,0 0 0,0 0 0,0 0 0,0 0 0,0 0 0,0-21 0,0 21 0,0 0 0,0 0 0,0 0-1,0 0 2,0 0-2,0 0 2,0 0-2,0 0 3,0 0-4,0 0 2,0 0 0,0 0 1,0 0-2,0 0 1,0 0 0,0 0 1,0 0-1,0 0 2,0 0-1,0 0 0,0 0 1,0 0 0,0 0-1,0 0 1,0 0-1,0 0 1,0 0-1,0 21 0,0-21-1,0 0 1,0 0 0,0 0-1,0 0 1,0 0-1,0 0 1,0 0-1,0 0 3,21 21-5,-21-21 2,0 0-1,0 0 2,0 0 1,0 0-2,0 21 1,0-21 0,0 0 0,0 0 1,0 0-1,0 21 0,0-21 1,0 0-1,0 0-1,21 21 0,-21-21-1,0 0 2,0 21-1,0-21 1,0 0-1,0 21 0,0-21 0,-1 21 1,1-21 0,0 0-1,21 21-1,-21-21 0,0 0 1,21 21-1,-21-21 0,0 0 1,21 21-1,-21-21 0,0 0 1,0 21 0,0-21-1,0 0 0,21 21 1,-21-21-1,0 21 2,0-21-2,0 0 1,21 21 0,-21-21-1,21 21 1,-21-21-1,0 0 1,21 21-1,-21-21 2,0 0-2,21 21 2,-21-21-2,21 21 3,-21-21-4,0 0 2,21 21 0,-21-21 0,21 21 0,-21-21 0,0 21 1,0-21 0,21 21-1,-21-21 2,21 21-4,-21-21 1,21 21 1,-21-21-1,21 21 0,-21-21 1,21 21-1,-21 0 2,21 0-2,-21-21 0,21 21 1,-21 0 0,0 0-1,21 0 2,-21 0-2,0 1 2,21-1-2,-21 0 0,21 0 1,0 0-1,-21-21 1,21 21-1,-21 0 0,21 0 1,0 0-1,-21 0 0,0 0 1,21 21-1,-21-42 1,21 21-1,-21 0 1,0 42 1,0-21-1,0-21 0,21 0-2,-21 0 1,0 21 1,0 0 0,0 0 0,0 0 0,0 0 0,0 0 0,0 0 0,21-21 0,-21 21 0,21-21 0,-21 0-2,21 0 1,-21 21 0,21-21 1,-21 21 0,21-21 0,-21 0-2,0 0 1,21 21 1,-21-21 0,21 0-1,0 0 0,-21 0 0,21 21 1,0-21-1,-21 0-1,21 0 2,-21 0 0,21 0 0,0 0-2,0 0 1,-21-21 0,21 21 0,0 21 1,-21-21-1,21 0 1,0 0-1,0 0 1,-21 0-1,21 0 1,0 0-1,0 0 1,-21-21-1,21 21-1,0 0 1,0 0 1,0 0 0,-21 0-1,21 0 1,0 0 0,0 0-1,-21-21 0,21 21 1,0 0-1,0 0 1,0 0-1,0 0 0,-21 0 1,21 1-1,0-1 1,0 0-1,0 0 0,0 0 1,-21 0 0,21 0-1,0 0 1,0 0-1,0 0 0,0 0 1,0 0-1,0 0 2,0 0-2,0 0 0,0 0 1,0 0-1,0 0 1,-21 0-1,21 0 0,0 0 1,0 0-1,0 0 0,0 0 1,0 0-1,0 0 0,-21-21 1,21 21-1,0 0-1,0 0 2,0 0-1,0 0 1,0 0-1,-21 0 1,21 0-1,0 0-1,0 0 2,-21 0-1,21 0 1,0 0-1,0 0 1,-21 0-1,21 0 1,0 0-1,0 0 1,-21 0-1,21 0 2,0 0-2,0 0 1,-21 0-1,21 0 1,0 0 0,0 0 0,0 0-1,-21-21 1,21 21-1,0 0 0,0 0 1,0 0 1,0 0-2,0 0 1,-21-21-1,21 21 0,0 0 1,0 0-1,0 0 1,0 0 0,0 0-1,0 0 0,0 0 0,0 0 1,0 0-1,0 0 1,0 0-1,0 0 2,0 0-2,0 0 1,0 0-1,0 0 0,-21-21 0,21 21 1,0 0-1,0 0 1,0 0-1,0 21 0,0 0 2,0-21-2,0 0 1,0 0-1,0 0 1,0 0-1,0 0 0,0 1 1,0 20-1,0-21 1,0 0-1,0 0 0,-21 0 1,21 0-1,0 0 1,0 0-1,0 21 0,0-21 1,0 0-1,0 0 0,0 0 1,-21 0-1,21 0 1,0 0 0,0 42 0,0-42-1,0 0-1,0 0 1,0 0 1,-21 0-1,21 0 1,0 0-1,0 0-1,0 0 1,0 0 1,0 0-1,0 0 1,0 0-1,-21 21 1,21-21-1,0 0 0,0 0 1,0 0-1,0 21 0,0-21 1,0 0-1,0 0 1,0 21-1,0-21 1,0 21-1,0-21 1,0 21 0,0-21-1,0 0 0,0 0 1,0 0-1,0 0 0,0 0 1,0 0-1,0 0 0,0 0 1,0 0-1,0 0 1,0 0-1,0 0 1,0 0-1,0 0 0,0 0 1,21 0-1,-21 0 1,0 0-1,0 0 0,0 0 1,0 0-1,0 0 1,21 0-1,-21 0 1,0 0-1,21-21 0,-21 21 0,0 0 1,0 0-1,0 0-1,21-21 2,-21 21-1,21 21 0,-21-21 1,42 0-1,-42 21 1,21 1 0,21-1 0,-21 0-1,0-21 1,21 21 1,21 42-1,-21-21 1,21 21-1,0-21 0,-42-21 0,21 0 0,21 21 0,-21 0 0,21 0 1,21 21-1,-21-42 0,0 42 0,-21-42 0,0 0 0,21 21 0,21 0 1,-21-21-1,-21 21 0,0-21 0,0 0 0,21 0 0,-42-21 0,21 0 1,-21 21-1,21-21 0,0 0 0,-21 0 0,0 0 0,0-21 0,0 21 0,0-21 0,0 21 1,21 0-1,0 0-1,1 0 2,-22 0-1,21 0 0,0 0 0,-21 0 0,21 0 1,0 0-1,-21-21 0,42 42-1,-42-42 1,0 21 0,21 0 0,-21 0-1,0-21 1,21 22 0,-21-22 0,0 21-1,0-21 1,0 21 0,21 0 0,-21-21-1,0 0 1,0 21-1,0-21 1,21 21-1,0-21 2,-21 21-2,0-21 1,0 0 0,0 0-1,0 21 0,0-21 1,0 0-1,0 0 1,0 21-1,0-21 1,0 0-1,0 0 1,0 0-1,0 0 0,0 0 1,0 21-1,0-21 1,0 0-1,0 0 1,0 0-1,0 0 1,21 0-1,-21 0 1,0 0-1,0 0 1,0 0-1,0 0-1,0 0 1,0 0 1,0 0-1,0 0 1,42 0-1,-42 0 1,21 0 0,-21 0-1,0 0 0,0 0 1,0 0-1,0 0-1,0 0 1,0 0 1,21 0-1,-21 0 1,0 0-1,0 0-1,21 0 1,-21 0 1,21 0-1,-21 0 1,21 0-1,-21 0 1,0 0-1,0 0 1,0 0-1,0 0-1,0 0 1,0 0 1,0 0-1,0 0 1,0 0-1,0 0 1,21 0-1,-21 0 1,1 0 0,-1 0-1,21 0 0,-21 0 1,0 0-1,0 0 1,0 0 0,21 0 0,-21 0 0,0 0-1,0 0 0,0 0 2,0 0-1,0 0 0,0 0 0,0 0 1,0 0-1,0 0 1,0 0 0,0 0 1,0 0 0,0-21 0,0 21 1,0 0-1,0 0 3,0 0-2,0 0 0,0 0-2,0 0 0,0 0 0,0 0-1,0 0 0,0 0 0,0 21 1,0-21-2,0 0 1,0 0 0,0 21 0,0-21 0,0 0 1,-21 21-1,21-21-1,0 0 1,0 21 0,0-21 1,0 0-1,0 0 2,-21 21-3,21-21 0,0 0 2,-21 21-1,21-21-1,0 0 2,0 0 0,0 0 0,-21 21-1,21-21 0,0 0 2,-21 21-2,21-21 0,0 0 1,0 0 0,0 21 0,0-21 0,0 0 1,0 21-1,0-21 0,0 0 1,-21 21-2,21-21 1,0 0 0,0 0 2,0 0-1,0 0 2,0 0-1,-21 21-3,21-21 4,0 0 0,0 0 4,0 0-5,0 0-1,0 0 0,-21 21-2,21-21 0,0 0 2,0 0 0,-21 21-2,21-21 0,0 0 1,0 0-1,-21 21 1,21-21-2,0 0 2,0 21 1,0-21-1,0 21 1,0-21 0,0 0 1,-21 21-3,21-21-1,0 0 4,-21 21-3,21-21 4,0 0 2</inkml:trace>
    </iact:actionData>
  </iact:action>
  <iact:action type="add" startTime="7393">
    <iact:property name="dataType"/>
    <iact:actionData xml:id="d1">
      <inkml:trace xmlns:inkml="http://www.w3.org/2003/InkML" xml:id="stk1" contextRef="#ctx0" brushRef="#br0">7816 8594 0,'0'21'7,"-21"-21"3,21 21-9,-21-21 7,21 21-5,-21-21 5,21 21-7,-21-21 7,21 21-6,-21-21 4,21 21-1,-21-21-4,0 0 4,0 21-1,0-21 0,0 0 2,21 21-3,-21-21-2,0 0 4,0 0-1,21 21 1,-21-21-3,0 0 3,0 0 2,0 0 1,21 21-7,-21-21 4,0 0 1,-1 0-1,1 0 0,0 0-1,0 0 0,0 0 1,0 0-2,0 0-1,0 21 2,0-21-1,0 0-1,0 0 1,0 0 0,0 0 0,0 0-1,0 0 1,0 0 0,0 0 0,0 0 0,0 0 1,0 0-1,0 0 2,0 0-2,0 0 1,0 0 1,0 0-2,0 0 2,0 0 0,21-21-2,-21 21-1,0 0 1,0 0 1,0 0 0,0-21-1,0 21 2,0 0-2,0 0 0,21-21-1,-21 21 0,0 0 2,0 0-1,0 0 0,21-21-1,-21 21-1,0 0 2,21-21-1,-21 21 0,0 0 0,0 0 2,0-21 0,0 21 0,0 0 0,21-21-3,-21 21 3,0 0 3,21-21-4,-21 21-1,0 0 4,21-21-4,-21 21 5,0 0 0,21-21-5,-21 21 14,21-21-5,-21 21-7,0 0 9,0-21-8,21 0 1,-21 21-4,0 0 1,21-21 0,-21 21-1,21-21 1,-21 21-2,21-21 3,-21 21-2,21-21 0,-21 0 0,21 0 1,-21 0-1,21 0 0,0 0 0,-21 21 0,21-21-1,0 0 0,-21 0 1,21 0-1,0 0 1,-21 0 0,21 0-1,0 0 1,-21 21-1,21-21 0,0 0 1,0 0-1,-21-1 2,21 1-2,0 0 1,-21 21 0,21-21-1,0 0 3,0 0-3,-21 21 1,21-21 0,0 0 0,-21 0 1,21 0 2,0 0-2,-21 21 0,21-21-1,0 0 2,0 0 0,-21 21-1,21-21-1,0 0 1,0 0 1,0 0-4,0 0 3,0 0 0,0 0-1,0 0 0,0 0 0,0 0 1,0 0-1,0 0 0,0 0 1,0 0-1,-21 21 0,21-21-1,0 0 1,0 0 1,0 0 0,0 0 1,0 0 0,0 0-1,-21 21 1,21-21-3,0 0 4,0 0 0,0 0 1,0 0 3,0 0-1,-21 21 8,21-21-14,0 0 9,0 0 0,0 0-7,0 0 0,0 0-1,-21 21-1,21-21 0,0 0 0,0 0 0,0 0 1,0 0-1,0 0 1,-21 0 0,21 0 0,0 0 1,0 0-1,0 0 0,0 0 1,0 0 0,0 0 1,0 0 0,0 0 3,0 0-1,0 0 7,0 0-2,0 0-7,0 0 0,0 0-1,0 0 0,-21 21-2,21-21-1,0 0 3,0 0-2,0 0 1,0 0-1,0 0 1,0 0-1,-21 21 0,21-21 0,0 0-1,0 0 2,0 0-1,0 0 1,0 0 0,0 0-1,-21 21 0,21-21 0,0 0 0,0 0 1,0 0-1,0 0 1,0 0-1,0-1 1,0 1-1,0 0 1,0 0 0,-21 21-1,21-21 0,0 0 1,0 0-1,0 0 1,0 0 0,0 0 2,0 0-2,0 0 3,0 0-2,-21 21-2,21-21 2,0 0 2,0 0-1,0 0-1,0 0 0,0 0 0,0 0-2,0 0 1,0 0 0,0 0-1,0 0 1,0 0-1,0 0 0,0 0 1,0 0 0,0 0-1,0 0 0,0 0 0,0 0 1,0 0 0,0 0 0,0 0 0,0 0 0,0 0 0,0 0 0,0 0 1,0 0-1,-21 21 0,21-21-1,0 0 2,0 0 0,0 0 0,0 0 2,0 0-1,0 0 1,0 0-2,0 0 0,0 0-1,-21 21 0,21-21-1,0 0 1,0 0 1,0 0-1,0 0 1,0 0-1,0 0 1,0 0 0,0 0 0,0 0 2,0 0-2,0 0 2,0 0-2,0 0 1,0 0-1,0 0 0,0 0 1,0 0 0,0 0 3,0 0-2,0 0 2,0 0-4,0 0 1,0 0-2,0 0 2,-21 21-3,21-21 0,0 0 1,0 0 1,0 0 0,0 0 2,-21 0-2,21 0 3,0 0 0,0 0 7,-21 21-12,21-21 14,-21 21-10,21-21 2,-21 21 1,21-21-7,-21 21 6,21-21-1,-21 21-5,0 0 4,21-21-2,-21 21-2,0 0 2,0 0 0,21-21-2,-21 21 0,0 0 1,0 0 0,0-21 0,0 21 0,0 0 0,0 0 0,21-22-1,-21 22-1,0 0 2,0 0 0,0 0 1,21-21-3,-21 21 2,0 0 0,21-21 0,-22 21-2,1 0 2,0 0 0,0 0 1,21-21-2,-21 21 1,0 0 1,21-21-2,-21 21 0,0 0 3,0 0 0,0 0 1,0 0 0,0 0 0,21-21 3,-21 21-7,0 0 12,0 0-2,0 0 2,21-21-12,-21 21 8,0 0 4,21-21-11,-21 21 2,0 0 8,21-21-8,-21 21-3,0 0 6,21-21-5,-21 21 1,0 0 4,21-21-4,-21 21-2,0 0 5,21-21-5,-21 21 4,0 0 3,21-21-5,-21 21 1,0-21 5,0 21-2,0 0-2,21-21-1,-21 21-3,0 0 2,21-21-2,-21 21 0,0 0 3,0-21 0,0 21 1,21-21-1,-21 21-3,0 0 8,0 0-1,21-21-7,-21 21 7,0 0 1,0 0-2,0 0 3,0 0-4,0 0 1,0 0-2,0 0 0,0 0-1,0 0-1,0 0 1,0 0-1,0 0 0,0 0 0,0 0 0,0 0 0,0 0 1,0 0 0,0 0 0,0 0 0,0 0 2,0 0-3,0 0 1,0 0-1,0 0 0,21 21-2,-21-21 0,0 0 2,0 0 0,0 0-1,0 0 1,0 0-1,0 0 1,21 21-1,-21-21-1,0 0 1,0 0 2,0 0 0,0 0 0,0 0 0,0 0 1,0 0 0,0 0 0,0 0 4,0 0-4,21 21-4,-21-21 4,0 0-3,0 0 0,0 0-1,0 21 1,0-21-1,0 0 0,0 0 0,0 0 0,0 0 0,0 0 0,0 0 0,0 0 0,21 21 0,-21-21-1,0 0 0,0 0 3,0 0-3,0 0 2,0 21 0,0-21 1,0 0 0,0 0 0,0 0 0,0 0 1,21 21-3,-21-21 5,0 21 6,-1-21 4,1 0-11,21 21-4,-21-21 2,21 21 0,-21-21-1,0 0 0,21 21-1,-21-21 1,0 21 1,0-21 0,21 21-2,-21-21 1,21 21-1,-21-21 0,0 21 3,0-21-1,21 21-2,-21-21 1,21 21 0,-21-21-1,21 21 3,-21-21-3,21 22 1,-21-22-1,0 0 2,21 21-2,-21 0 1,0-21 2,21 21-3,-21-21 0,21 21 0,-21-21 0,21 21 1,-21-21-1,21 21 0,-21-21 0,21 21 3,-21-21-3,21 21 1,-21-21-2,21 21 3,-21-21-2,21 21 2,-21-21-2,21 21 1,-21-21 3,21 21-3,0 0 3,-21-21-4,21 21 6,0 0-3,-21-21-3,21 21 2,-21-21-1,21 21-1,0 0 2,-21-21-2,21 21 0,0 0 1,-21-21-1,21 21 1,0 0 0,-21-21-1,21 21 0,-21-21 0,21 21 0,0 0 1,-21 0 0,21 0 0,-21-21 0,21 21-1,0 0 0,-21 0 4,21 0-3,0 0 1,-21-21-2,21 21 0,0 0 2,0 0 0,-21-21-2,21 21 1,0 0 4,0 0-2,0 0 1,-21-21-4,21 21 3,0 0 3,0 0 5,-21-21-9,21 21 1,0 0 25,0 0-17,0 0-1,0 0-4,0 0-2,0 0 2,0 0-2,0 0 2,0 0-1,0 0 6,0 0-3,0 0 3,0 0-2,0 0 10,0 0-4,0 0-6,0 0-1,21-21-8,-21 21 2,0 0 5,0 0-3,21-21-4,-21 21 3,0 0 0,21-21-3,-21 21 3,0 0 1,21-21-4,-21 21 1,0 0 2,21-21-3,-21 21 1,0 0 3,21-21-4,-21 21 1,21 0 3,-21 0-2,0 0 0,21-21-2,-21 21 1,21-21 0,-21 21-1,0 0 1,21-21 0,-21 21-1,0 0 3,21-21-3,-21 21 1,21 0 3,-21 0-1,0 0 1,21-21-4,-21 21 5,21-21-1,-21 21-4,0 0 3,0 0 2,21-21-4,-21 21-1,0 0 3,0 1-3,21-22 0,-21 21 0,0 0 0,0 0 1,21 0 0,-21 0-1,0 0 0,21-21 0,-21 21 0,0 0-1,0 0 3,21-21-4,-21 21 1,0 0 1,21 0-1,-21 0 2,21 0-2,-21 0 1,0 0 0,21-21 0,-21 21-1,0 0 1,21-21-1,-21 21 1,0 0-1,21-21 0,-21 21 0,0 0 1,21-21 0,-21 21-1,0 0 1,0 0 0,21-21 0,-21 21-1,0 0 2,21-21-1,-21 21-1,0 0 2,21-21-1,-21 21-1,0 0 2,21-21-1,-21 21-1,0 0 2,21 0 0,-21 0 0,0 0 0,21-21-1,-21 21 0,0 0 1,0 0-2,21 0 1,-21 0 1,0 0-1,21 0 0,-21 0 1,0 0-1,0 0 1,21 0-1,-21 0 0,0 0 0,21 0 1,-21 0-1,0 0 0,0 0 1,0 0 0,21-21 0,-21 21-1,0 0 1,0 0 2,21-21-3,-21 21 2,0 0 10,0 0-6,0 0-1,0 0-3,0 0 0,0 0-1,0 0 0,0 0-1,0 0 1,21-21-1,-21 21-1,0 0 3,0 0-4,0 0 3,0 0-1,0 0 1,0 0-1,0 0 1,0 0-1,0 0 1,0 0-1,0 0 1,0 0 1,0 0-2,21 0 2,-21 0-2,0 0 2,0 0-1,0 0 1,0 0 1,0 0-2,0 0 4,0 1-3,-21-22 0,21 21-2,0 0 2,-21-21-1,21 21-1,0 0 2,0 0 1,0 0-2,0 0 2,0 0-1,0 0 1,-21-21-1,21 21-2,0 0 3,0 0 2,0 0 1,0 0 111,21-21-102,-21 21 117,-21-21-132,0 21 5,0-21-1,21 21-4,-21-21 2,21 21-2,-21-21 2,21 21-2,-21 0 4,0-21 1,21 21-2,-21-21-1,21 21 0,-21-21 1,0 0 7,21 21-9,-21-21 17,21 21 3,-21-21-20,0 0 10,0 0 2,21 21-12</inkml:trace>
    </iact:actionData>
  </iact:action>
  <iact:action type="add" startTime="12145">
    <iact:property name="dataType"/>
    <iact:actionData xml:id="d2">
      <inkml:trace xmlns:inkml="http://www.w3.org/2003/InkML" xml:id="stk2" contextRef="#ctx0" brushRef="#br0">17039 10905 0,'0'-21'94,"0"0"-61,0 0-26,0 0-4,-21 21-1,21-21 0,0 0 0,0 0-2,0 0 2,-21 0 0,21 0 0,0 0-2,0 0 1,0 0 0,0-21 1,0 21-1,0 0 0,-21 0 0,21 0 0,0 0 0,0 0 0,0 0 0,0 0 0,-21 0 0,21 0 0,0 0 1,0-21-1,0 21 0,0-21 0,0 21 0,-21 0 0,21 0 1,0 0-1,0 0 0,0 0-1,0 0 1,0-21 0,0 21 1,-21-1-1,21 1 0,0 0 1,0 0-1,0 0 0,0 0-1,0 0 1,0 0 0,0 0 0,-21 0 1,21 0-1,0 0 0,0 0 0,0 0 0,0 0 1,0 0-1,0 0 2,0 0-2,-21 0 0,21 0 1,0 0 1,0 0-2,0 0 1,0 0 2,0 0-3,0 0 2,0 0-1,0 0 0,0 0 1,-21 21-2,21-21 1,0 0 0,0 0 0,0 0 0,0 0 1,0 0-1,0 0 0,0 0 0,0 0 0,-21 21 0,21-21 0,0 0-1,0 0 1,0 0 0,0 0 0,-21 0 1,21 0-1,0 0 0,0 0 0,0 0 0,0 0 0,-21 0 0,21 0-1,0 0 1,0 0 0,0 0 0,-21 0 0,21 0 0,0 0 0,-21 21 0,21-21-1,0 0 0,0 0 1,-21 0 0,21 0 0,-21 0 1,21 0-1,0 0 1,0 0 0,-21 21-1,21-21 1,0 0 2,-21 21 0,21-21-3,0 0 6,-21 21-2,21-21-4,0 0 1,0 0 0,0 0-1,0 0 0,-22 0 0,22 0 0,0 0-1,0 0 0,0 0 1,-21 0-1,21 0 1,0 0-1,0 0 1,0 0 0,-21 0-1,21 0 0,0 0 1,0 0-1,-21 0 0,21 0 0,0-1 0,-21 1 1,21 0-1,0 0 0,0 0 2,0 0-2,-21 21 0,21-42 1,0 21-1,0 0 0,-21 21 1,21-21-1,0 0 0,0 0 0,-21 21 0,21-21 0,0 0 0,0 0 1,0 0 0,-21 0 1,21 0-2,-21 0 1,21 0 0,0 0 1,0 0-2,-21 0 1,21 0 0,0 0 2,0 0-3,-21 21 0,21-21 0,0 0 3,0 0-2,-21 21 0,21-21-1,0 0 2,0 0 1,0 0-1,-21 21-2,21-21 2,0 0-1,0 0 1,-21 0 0,21 0-1,0 0 0,0 0 0,0 0 0,0 0-1,0 0 1,-21 21 0,21-21-1,0 0 0,0 0 2,0 0-2,0 0 0,-21 0 0,21 0 1,0 0-1,0 0 2,0 0-2,-21 0 0,21 0 0,0 0 1,0 0 0,0 0-1,-21 0 0,21 0 0,0 0 0,0 0 1,-21 0-1,21 0 1,0 0-1,0 0 1,0 0 1,-21 0-2,21 0 0,0 0 1,0 0 1,-21 0-2,21 0 2,0 0-1,-21 0 1,21 0 0,0 0 0,0 0 0,-21 21-1,21-21-1,0 0 2,0 0 1,0 0-1,-21 21-1,21-21 0,0 0 2,0 0 0,-21 21-2,21-21 0,0 0 1,-21 0 1,21 0-1,0-1 0,-21 22-1,21-21 0,0 0 0,0 0 0,-21 21 0,21-21-1,0 0 1,-21 21-1,21-21 1,0 0-1,-21 21 0,21-21 1,0 0-1,-21 0 2,21 0-1,0 0 0,-21 0-1,21 0 1,-21 21 0,21-42-1,-21 21 1,21 0-1,0 0 0,-21 21 0,21-21 1,0 0-1,-21 0 0,21 0 3,-21 0-3,21 0 2,-21 0-2,21 0 2,-21 21-2,21-21 0,0 0 0,-21 21 0,21-21 0,0 0 1,-21 21 0,21-21-1,0 0 1,-21 21-1,21-21 0,-21 0 1,21 0 0,-21 0 0,21 0 0,-21 21-1,21-21 1,0 0-1,-21 21 2,21-21-2,-21 0 0,21 0 1,-21 21-1,21-21 0,-21 0 1,21 0 1,-21 21-2,21-21 0,-21 0 2,21 0-2,-21 21 0,21-21 1,0 0-1,-21 21 0,21-21 1,-21 0-1,0 0 1,21 0 0,-21 21-1,21-21 2,-21 0-2,0 0 0,21 0 1,-21 0-1,0 0 0,21 0 1,-21 21 0,21-21-1,-21 0 0,0 21 1,21-42 0,-21 42-1,21-21 0,-21 21 0,21-21 1,-21 0-1,0 0 0,21 0 1,-21 21-1,21-21 0,-21 0 0,0 21 1,21-21 1,-21 0-2,0 0 0,0 0 1,0 0 0,0 0 0,21 0-1,-21 21 1,21-21-1,-21 21 0,21-21 0,-21 21 0,21-21 1,-21 21-1,21-21 0,-21 21 0,21-21 1,-21 21-1,21-21 0,-21 21 0,0-21 1,0 0 4,0 21-6,21-21 2,-21 21-1,0-21 1,0-1 2,0 22-1,21-21-1,-21 21 0,0-21 1,0 21 0,21-21-1,-21 21-1,0-21 3,0 21-2,21-21 1,-21 21-1,0-21 0,0 21 1,0-21 0,0 21 0,21-21-1,-21 21 0,0 0 0,21-21 0,-21 21 0,0 0 1,21-21-1,-21 21-1,0 0 3,21-21-2,-21 21-1,0 0 4,-1 0-4,1-21 2,0 21-1,0 0 1,0 0 0,21-21-1,-21 21-1,0 0 1,0 0 0,0 0 1,21-21-1,-21 21-1,0 0 0,0 0 1,0 0 0,0 0 0,21-21 0,-21 21-1,0 0 0,0 0 1,0 0 0,0 0-1,0-21 1,0 21 0,0 0 0,0 0 0,0 0-1,0 0 3,21-21-3,-21 21 0,0 0 1,0 0-1,0 0 3,0 0-2,0 0 1,0 0 0,0 0-1,0 0 2,0 0-1,0 0 0,0 0 0,0 0 0,0 0-1,0 0 1,0 0 0,0 0-1,0-21 1,0 21 0,0 0 0,0 0-1,0 0 2,0 0-1,0 0 0,0 0 0,0 0 0,0 0-1,0 0 2,0 0-2,0 0 1,0 0 0,0 0 0,21-21-1,-21 21-1,0 0 1,0 0 1,0 0-1,0 0 2,0 0-2,0 0 0,21-21 0,-21 21 0,0 0 0,0 0 1,0 0 0,0 0 0,0 0 0,0 0 2,0 0-2,21-21 2,-21 21-3,0 0 1,0 0 5,0 0 2,0 0 5,0 0-5,0 0-4,0 0-1,0 0 0,21-21-2,-21 21-1,0 0 0,0 0 3,0 0 1,0 0-2,0 0 0,0 0 1,0 0 0,0 0 0,21-21-3,-21 21 1,0 0 2,0 0-1,0 0 1,21-21-2,-21 21-1,0 0 3,0 0 0,0 0 3,0 0-1,0 0 2,0 0-2,0 0 1,0 0-3,0 0 0,0 0-1,0 0 1,0 0-1,0 0 0,0 0 0,0 0 1,0 0 0,-1 0 0,1 0 0,0 0 0,0 0 2,0 0 0,0 0-2,0 0 1,0 0-1,0 0-1,0 0 0,0 0 0,0 0-1,0 0 1,0 0-1,0 0 0,0 0 0,0 0 0,0 0 1,0 0-1,0 0 1,0 0 1,0 0 2,0 0-1,0 0 7,0 0-5,0 0 0,0 0-3,0 0 0,0 0 0,0 0-1,0 0 0,0 0 1,0 0-1,0 0 1,21 21-3,-21-21 1,0 0 3,0 0 2,0 0 0,0 0 5,0 0 1,21 21 2,-21-21-14,0 0 9,0 0-1,0 21 3,0-21 0,0 0-1,0 0-5,21 21-3,-21-21 2,0 0 1,0 0 1,21 21-2,-21-21-2,0 0 8,0 0-5,21 21-5,-21-21 6,0 0 1,0 0-1,21 21-4,-21-21-1,0 0 4,21 21-1,-21-21-4,0 0 4,0 0 0,0 0 0,0 21-2,0-21 2,0 0 0,21 21-3,-21-21 2,0 0 4,21 21 4,-21-21-11,0 0 19,21 21-10,-21-21-9,0 0 4,21 21-3,-21-21-1,21 21 3,-21-21-3,0 0 1,21 21 1,-21-21-2,0 21 2,0-21 1,21 21-3,-21-21 0,0 21 3,0-21-1,21 21-2,-21-21 1,21 21 0,-21-21-1,0 21 2,0-21 0,21 21-2,-21-21 1,21 21 0,-21-21-1,0 21 3,0 1 1,0-22-2,21 21-2,-21-21 1,21 21-1,-21 0 1,0 0 2,21 0-1,-21-21-2,0 21 2,21 0 0,-21-21 1,21 21-3,-21-21 3,21 21-3,0 0 3,-21-21-3,21 21 1,-21 0 2,21 0 1,-21-21-3,21 21-1,0 0 1,-21-21 0,21 21-1,0 0 1,0 0 1,-21 0-1,21 0 0,0 0-1,0 0 1,-21-21-1,21 21-1,0 0 2,0 0-2,0 0 2,0 0-1,-21 0 0,21 0 0,0 0-1,-21 0 2,21 0-1,0 0-1,0 0 1,0 0 0,0 0-1,0 0 1,-21 0 0,21 0-1,0 0 2,0 0-2,0 0 0,0 0 2,-21 0-2,21 0 2,0 0-2,0 0 1,0 0 0,0 0-1,-21 0 1,21 0 0,0 0 0,0 0 0,0 0 1,0 0-2,0 0 2,0 0 0,0 0-2,0 0 1,0 0 1,0 0-1,0 0 0,0 0 0,0 0 0,0 0 1,-21 0-2,21 0 2,0 0-1,0 0 0,0 0 0,0 0 1,0 0-1,0 0-1,0 0 0,0 0 1,0 0 0,0 0 0,0 0-1,0 0 0,0 0 1,0 0-1,0 0 2,0 0-2,0 0 0,0 0 1,0 0-1,0 0 0,0 0 1,0 0-1,0 0 2,0 1-2,0-1 0,0 0 1,0 0-1,0 0 0,0 0 1,0 0 0,0 0-1,0 0 1,0 0 0,0 0-1,0 0 2,0 0-1,0 0-1,-21 0 2,21 0-2,0 0 0,0 0 3,0 0-3,0 0 1,-22-21-1,22 21 2,0 0-2,0 0 2,-21-21-2,21 21 0,0 0 0,0 0 1,-21-21-1,21 21 0,0 0 1,0 0 0,-21-21 0,21 21-1,0 0 0,-21 0 1,21 0-1,0 0 1,-21-21 0,21 21-1,0 0 0,-21 0 1,21 0-1,-21 0 1,21 0 0,0 0-1,-21-21 2,21 21-2,0 0 0,-21 0 0,21 0 1,0 0-1,-21 0 1,21 0 0,-21-21 0,21 21-1,0 0 0,-21 0 1,21 0-1,-21 0 2,21 0-2,0 0 3,-21 0-4,21 0 2,0 0 0,-21-21 0,21 21-1,0 0 2,-21-21-2,21 21 0,0 0 1,-21 0 0,21 0 1,0 0 0,-21-21-2,21 21 0,0 0 2,-21-21-1,21 21 0,0 0 0,-21-21 0,21 21-1,0 0 2,0 0-1,-21-21 0,21 21-1,0 0 2,-21 0 0,21 0 0,0 0-1,-21 0 1,21 0 1,0 0-2,-21 0 1,21 0 0,0 0 0,0 0 1,0 0 0,0 0-1,-21-21 1,21 21-2,0 0 1,0 0 3,0 0-1,0 1 1,-21-22 0,21 21-4,0 0 3,0 0 3,0 0-4,0 0 3,0 0-3,0 0 1,0 0-1,0 0 1,0 0-2,0 0 1,0 0-1,0 0 1,0 0-1,0 0 0,0 0 0,0 0 0,0 0 0,0 0 0,0 0 0,0 0-1,0 0 1,0 0-1,0 0 1,0 0-1,0 0 0,0 0 0,0 0 1,0 0-1,0 0 0,0 0-1,0 0 1,-21-21-1,21 21 0,0 0 0,0 0 1,0 0-1,0 0 0,0 0 1,0 0-1,0 0 0,0 0 1,0 42-1,0-42 1,0 0-1,0 0 0,0 0 1,0 0-1,0 21 0,0-21 1,0 0-1,0 21 0,0-21 1,0 0-1,0 0 1,0 21-1,0-21 1,0 0-1,0 0 0,0 0 1,0 0-1,0 0 0,0 0 1,21 21-1,-21-21 1,0 0-1,0 0 1,0 0-1,0 0 0,0 0 1,0 0-1,0 0 0,0 0 1,21 0-1,-21 0 0,0 0 1,0 0 0,0 0 1,0 0-2,0 0 1,0 0 0,0 0 1,0 0-1,0 0 1,0 0 0,0 1 0,0-1 0,0 0 1,0 0-1,0 0 1,0 0 0,0 0-1,0 0 0,21 0 0,-21 0 0,0 0-1,0 0 0,0 0 0,0 0 0,21 0 0,-21 0 0,0 0 0,0 0 1,0 0-2,0 0 0,0 0 0,21 0 1,-21 0-1,0 0-1,0 0 1,0 0 1,0 0-1,21 0 1,-21 0-1,0 21 1,21 0 0,-21-21-1,0 0-1,0 0 2,0 0-1,21 0 0,-21 0 1,0 0-1,0 0-1,0 0 1,0 0 1,21 0-1,-21 0 1,21 21-1,-21-21 1,0 0-1,0 0 1,0 0-1,0 0 1,21-21-1,-21 42 0,0-21 1,0 0-1,21-21 1,-21 21 0,0 0-1,0 0 1,0 0 0,0 0 1,0 0 0,21 0 2,-21 0-1,0 0 3,0 0-1,0 0 1,0 0 1,0 0-4,0 0 3,21-21-6,-21 21 1,0 0 3,0 0-1,0 0 2,0 0-1,0 0 1,21-21-3,-21 21-1,0 0 5,0 0-1,21-21-3,-21 21 2,0 0 0,0 0 0,0 0 2,0 0-2,21-21 0,-21 21-2,0 0 5,21-21-6,-21 21 8,21-21-5,-21 21-3,21 0 1,0 0 1,0 0 2,0 1-5,0-1 2,0 0-1,0 0 0,0-21 0,-21 21-1,22-21 1,-22 21-1,21-21 0,0 21 1,0 0 0,0 0-1,0-21 0,0 21 1,0 0 1,0-21-1,0 0 1,-21 21-1,21-21-1,-21 21 2,21-21-2,0 0 1,0 21 1,0-21 0,0 21 0,0-21 0,0 0-1,-21 21 0,21-21 0,0 0 1,0 0-1,0 0 0,0 21 1,0-21-1,0 0 0,0 0 0,0 21 0,0-21 0,0 0-1,0 0 1,0 0 0,0 0-1,0 0 1,0 0-1,0 0 2,0 21-2,0-21 0,0 0 1,0 0-1,0 0 0,0 0 1,0 0-1,0 0 0,0 0 1,0 0-1,0 0 1,0 0-1,21 0 0,-21 0 1,0 0-1,0 0 0,0 0 1,21 0-1,0 0 1,-21 0 0,0 0-1,0 0 0,21 0 1,0 0-1,0 0 1,-21 0-1,0 0 0,0 0 1,0 0-1,21 0 2,42 0-2,-63 0 1,21 0-1,-21 0 1,0 0-1,21 0-1,0 0 2,-21 0-1,0 0 0,0 0 1,0 0-1,0 0 0,0 0 0,21 0 0,-21 0 1,0 0-1,0 0-1,0 0 1,0-21 1,0 21-1,0 0 0,0 0 1,0 0-1,0 0 0,0 0 1,0 0-1,0 0 1,0-21-1,0 21-1,0 0 1,1 0 1,-1-21-1,0 21 1,0 0-1,0 0-1,0 0 1,0 0 1,21-21 0,0 21-1,-21 0 1,21 0-1,-21-21 1,21 21-1,-21 0 1,-21-21-1,42 21 0,0 0 1,-21-21-1,0 21 1,21 0-1,-21 0 1,0-21 0,21 21-1,-21 0 1,0 0-1,-21-21 0,21 21 0,0 0 0,21 0 1,-21 0-1,-21-21 1,21 21-1,21 0 1,-21 0-1,0-21 1,0 21-1,0 0 1,0 0-1,-21-21 0,21 21 1,0 0-1,0 0 1,0 0-1,0 0 1,-21-21-1,21 21 1,0 0 1,0 0-2,-21-21 1,21 21 0,0 0-1,0 0 3,0-21 0,0 21-2,0 0 1,-21-21-1,21 21-1,0 0 2,0 0-1,0 0 0,-21-21 0,21 21-1,0 0 1,0 0 2,-21-21-3,21 21 0,0 0 1,0 0 0,0-22 1,0 22 0,0 0-2,-21-21 0,21 21 1,0 0-1,0 0 0,0-21 1,0 21-1,0 0 2,21 0-2,-21-21 1,0 21 1,0 0-2,0-21 1,0 21 0,0 0 0,0 0 0,0 0 0,0 0 0,-21-21-1,21 21 0,0 0 1,0 0-1,0 0 1,-21-21-1,21 21 0,0 0 1,0 0-1,0 0 1,0 0-1,0 0 1,0 0 0,0 0 0,-21-21-1,21 21 0,0 0 1,0 0-1,0 0 0,0 0 1,0 0 0,0 0-1,0 0 1,0-21-1,0 21 2,1 0-2,-1 0 0,0 0 1,-21-21-1,21 21 1,0 0-1,0 0 1,0 0-1,0 0 1,0 0 0,0 0 0,0-21 0,0 21 0,0 0 0,0 0 0,0-21 1,0 21-1,0 0 0,0 0 0,0 0 1,-21-21-1,21 21-1,0 0 2,0 0 0,-21-21-2,21 21 2,0 0 1,0 0 0,-21-21-2,21 21 2,-21-21 2,21 21-4,0 0 5,0-21 0,0 21-2,-21-21-3,21 21 2,0 0-1,-21-21 0,21 21-1,0 0-1,-21-21 1,21 21-1,0 0 1,-21-21-1,21 21 0,0 0 1,0-21 1,0 21 0,0-21 2,0 21-5,0 0 2,0-21-1,0 21 1,0 0-1,-21-21 1,21 21 0,0 0-1,-21-21 0,21 21 1,0-21-1,0 21 1,0-21 0,0 21 0,0 0-1,-21-21 1,21 21-1,0 0 1,0-21-1,0 21 1,0 0 0,-21-21 0,21 21-1,0 0 1,-21-21-1,21 21 1,0 0 0,-21-21 0,21 21-1,0 0 1,-21-21 0,21 21-1,0 0 2,0-21-1,0 21 1,-21-21-1,21 21-1,0 0 2,0-21 0,0 21 0,-21-21 0,21 21-2,0 0 3,0-21-1,0 21 2,-21-21-1,21 21-2,0 0 2,-21-21 0,21 21-2,0 0 2,-21-21-2,21 21 1,0-21 1,0 21 1,-21-21-3,21 21-1,-21-21 2,21 21-1,-21-21 0,21 21 0,0-21 1,0 0 0,0 21 0,-21-21-1,21 0 2,0 21-4,-21-21 2,21 21 0,-21-21-1,21 21 0,-21-21 1,21 21-1,-21-21 2,21 21-1,0 0 0,-21-21 0,21 21 0,0 0 2,-21-21-2,21 21 0,0 0 4,-21-21-3,21 21-1,0 0 5,0 0 1,-21-21-5,21 21 11,-21-21 82,21 21-44,0 0-44,-21-21-6,21 21 20,-21-21-18,21 21 20,-21-21-14,22 21-4,-22-21 0,21 21 2,-21-21 2,21 21-4,-21-21 6</inkml:trace>
    </iact:actionData>
  </iact:action>
  <iact:action type="add" startTime="16886">
    <iact:property name="dataType"/>
    <iact:actionData xml:id="d3">
      <inkml:trace xmlns:inkml="http://www.w3.org/2003/InkML" xml:id="stk3" contextRef="#ctx0" brushRef="#br0">16534 9077 0,'-21'0'25,"0"21"-19,0-21 1,0 0-2,0 0 0,0 21-1,0-21 0,0 0 0,0 0 2,0 0-2,0 0-1,0 0 1,0 0-2,0 0 4,0-21-3,0 21 0,21-21 0,-21 21-1,0 0 1,21-21-1,-21 21 0,21-21 0,-21 21 0,21-21 1,-21 21-2,0 0 1,21-21 0,-21 21-1,21-21 1,-21 21-1,21-21 2,-21 21-1,0-21 0,0 0 2,0 0 0,0 21 0,21-21-3,-21 21 2,21-21-2,-21 21 2,21-21 0,-21 21-1,21-21 2,-21 21-3,0 0 5,21-21-5,-21 21 3,21-21-2,-21 21 3,0-21 1,0 0 1,0 21-2,21-21 0,-21 21-4,0 0 4,21-21-3,-21 21 1,21-21 0,-21 21-1,0 0 3,21-21-3,-21 21 0,21-21 3,-21 21-3,0 0 1,0 0 3,21-21-5,-21 21 3,21-21 0,-21 21-3,0 0 5,0 0 0,21-21-3,-21 21 0,0 0 2,21-21-3,-21 21 2,0 0 1,0-21-1,0 21 1,0-21 0,0 21 1,0-21 0,0 21 3,0 0 3,0 0-4,21-21 0,-21 21-5,0 0 6,21-21-6,-21 21 1,0 0 0,21-21 0,-21 21-2,21-21 1,-21 21-2,0 0 3,21-21-1,-21 21-1,0 0 2,21-21-2,-21 21 3,21-21-1,-21 21-1,21-21 7,-21 21-8,0 0 5,21-21-3,-21 21 6,0 0 1,21-21-7,-21 21 1,0 0 1,21-21-3,-21 21 1,0 0 2,0 0 0,21-21-4,-21 21 4,21-21-3,-21 21 0,0 0 3,0 0 2,21-21-6,-21 21 4,21-21-2,-21 21-1,0 0 4,0 0 0,21-21-3,-21 21-1,0 0 3,21-22-1,-21 22-3,0 0 1,21-21 1,-21 21-2,0 0 3,21-21-1,-21 21-2,21-21 5,-21 21-5,0 0 71,21-21-69,0 0 3,-21 21-5,21-21 0,-21 21 0,21-21-1,0 0 2,-21 21-1,21-21 0,0 0 0,-22 21 0,22-21 0,0 0 1,-21 21-1,21-21 0,0 0 1,-21 0 2,21 0 0,0 0 3,0 0 6,-21 21-12,21-21 9,0 0-3,0 0-4,-21 21-2,21-21 0,0 0 2,-21 0 0,21 0-1,0 0 0,-21 21-2,21-21 1,0 0 1,-21 21-1,21-21-1,0 0 1,-21 21 1,21-21-2,-21 0 0,21 0 1,0 0-1,-21 21 0,21-21 0,-21 0 1,21 0 0,0 0-1,-21 21 0,21-21 0,0 0 2,-21 21-3,21-21 1,0 0 2,-21 21-2,21-21 0,0 0 1,-21 21 0,21-21-1,0 0 2,-21 21-1,21-21 0,0 0 1,-21 21 0,21-21-1,0 0 1,0 0 1,-21 21 2,21-21-3,0 0 5,0 0 39,0 0-28,0 0-12,0 0-2,0 0-1,0 0 0,0 0 0,0 0 0,0 0 0,0 0 0,0 0 0,0 0 1,0 0-1,0 0 0,0 0 1,0 0 0,0 0 2,21 21-4,-21-21-1,0 0 4,0 0 1,21 21-5,-21-21 0,0 0 1,21 21-1,-21-21-1,0 0 1,21 21 0,-21-21 0,0 0-1,21 0 3,-21 0-3,21 0 2,-21 0-1,21 0 1,-21 0 0,21 0 0,-21 0 0,21 0 0,-21 0 1,21 21-2,-21-22 0,21 1 1,-21 0 0,21 21 0,-21-21-1,21 0 1,-21 0 1,21 21-1,-21-21-1,21 21 1,-21-21-1,21 21 2,-21-21-2,21 0 3,0 0 1,-21 0-1,22 21-1,-22-21-1,21 21 2,-21-21-1,0 0 4,21 21-7,-21-21 12,21 21-10,-21-21 0,21 0 4,-21 0-2,21 21-1,-21-21-1,21 21 2,-21-21-2,21 0 6,-21 0 5,21 21-11,-21-21 10,0 0 20,0 0-24,21 21-6,-21-21-2,0 0 3,0 0-1,0 0 1,0 0 0,0 0 1,0 0 2,0 0 1,0 0 7,0 0-7,0 0-1,0 0-3,0 0 1,0 0-1,0 0 1,0 0 2,0 0-2,-21 21-1,21-21-2,0 0 3,0 0 1,-21 21-4,21-21 2,0 0 2,-21 21-3,21-21-1,0 0 4,-21 21-1,21-21-3,0 0 3,-21 21 1,21-21-4,0 0 6,-21 21 0,21-21-1,0 0 1,-21 21-5,21-21 2,-21 0 0,21 0 1,-21 21-1,21-21-3,0 0 3,-22 21 0,22-21-3,0 0 2,-21 21 0,21-21-2,0 0 2,-21 0 0,21 0 1,0 0 1,-21 21-4,21-21 1,0 0 3,-21 21-4,21-21 1,0 0 1,-21 21-2,21-21 1,0 0 4,-21 21-2,21-21 0,0 0 2,-21 0 5,21 0-4,0 0 2,-21 21 14,21-21-7,0 0 11,-21 21-26,21-21 6,-21 21-6,21-21 2,-21 21-2,0-21 7,0 0-2,0 21 1,21-21-5,-21 21 1,21-21 1,-21 21-3,0 0 4,21-21-5,-21 21 3,0 0 1,21-21-3,-21 21 2,21-21-2,-21 21 1,0-21 3,0 21 0,21-22-2,-21 22 0,21-21 0,-21 21 0,21-21 4,-21 21-6,21-21 4,-21 21-4,0 0 6,21-21-6,-21 21 5,21-21-5,-21 21 7,21-21-7,-21 21 2,21-21-1,-21 21-1,21-21 0,-21 21 1,21-21-1,-21 21 3,21-21-3,-21 21 1,21-21-2,-21 0 2,0 0 3,21 0-1,-21 21-3,21-21 5,-21 21-1,21-21 1,-21 21 18,0 0 2,21-21-22,-21 21-2,0-21 7,0 21-2,0 0 0,0 0-2,0-21-1,0 21-1,0 0 1,0 0 0,21-21-3,-21 21 0,0 0 3,0 0 0,0 0-1,0 0 1,0 0-1,0 0 1,0 0 0,0 0-1,0 0 1,21-21-3,-21 21-1,0 0 6,0 0 4,0 0-5,0 0-2,0 0 1,0 0-2,0 0 1,0 0 0,0 0-2,0 0 1,0 0 0,0 0 1,0 0-1,0 0 1,0 0 0,0 0 1,0 0-1,0 0 0,0 0 0,21-21-1,-21 21-1,0 0 1,0 0 2,0 0 0,0 0 1,0 0 2,0 0 0,0 0 0,0 0-2,0 0-1,0 0-1,0 0 1,0 0-2,0 0 1,0 0 0,0 0-1,0 0 0,21 21 0,-21-21-2,0 0 1,0 0 2,0 0-1,0 0 0,0 0 0,0 0 0,21 21-1,-21-21-1,0 0 2,0 0 1,0 0-1,0 0 0,0 0 0,-1 0 0,1 0 1,0 0 0,21 21-2,-21-21 1,0 0 1,0 0 2,0 21-2,0-21 0,0 0 0,0 0 0,0 0-1,0 0 0,21 21-1,-21-21-1,0 0 3,0 0-1,0 0 0,0 0 1,21 21-1,-21-21-1,0 0 1,0 0 1,0 0 0,21 21 0,-21-21-2,0 0 1,0 0 2,0 0 0,21 21 0,-21-21-3,0 0 1,0 0 2,0 21 0,0-21 0,0 0 2,21 21-5,-21-21 2,0 0 1,21 21-3,-21-21 0,0 0 2,0 21-2,0-21 1,0 0 0,21 21-1,-21-21-1,0 0 1,21 21-1,-21-21 2,0 0 0,0 21-2,0-21 2,0 21-1,0-21 2,0 21-1,0-21 3,21 21-6,-21-21 2,0 0 1,21 21-1,-21-21 0,0 0 1,21 21-1,-21-21 0,21 21 0,-21-21 0,0 21 2,0-21-1,21 22-1,-21-22 1,21 21-2,-21-21 1,21 21-1,-21-21 2,0 21-2,0 0 8,0 0-9,0 0 3,0 0 1,0 0-1,0 0-1,0 0 0,0 0 0,0-21 0,21 21 0,-21 0 1,21 0-1,-21-21 0,0 21 1,21 0-1,-21-21 0,21 21-1,-21-21 1,21 21 0,-21 0 2,21 0-2,0 0 0,-21-21 0,21 21-1,0 0 1,-21-21 0,21 21-1,0 0 1,0 0 0,0 0 0,-21 0 0,21 0-1,0 0 2,0 0-2,0 0 2,0 0-2,0 0 0,0 0 2,0 0-2,0 0 0,0 0 1,-21 0-1,21 0 2,0 0-2,0 0 0,0 0 1,0 0 0,0 0 0,0 0 1,0 0 0,0 0-1,0 0 1,-21 0-1,21 0 1,0 0 1,0 0-1,0 0 0,0 0 1,0 0-1,-21-21 0,21 21-1,0 0 0,0 0 1,0 0 0,0 0 0,0 0 0,-21-21-1,21 21 0,0 0-1,0 0 1,0 0 0,0 0 0,0 0 0,0 0 0,0 0 0,0 0-1,0 0 1,0 0 0,-21 0-1,21 0 2,0 0-2,0 0 1,0 0-1,0 0 1,0 0-1,0 0 0,0 0 0,0 0 0,0 0 1,0 0-1,0 0 0,0 0 1,0 0-1,0 0 0,0 0 1,0 1-1,0-1 0,0 0 1,0 0-1,0 0 0,0 0 1,0 0-1,0 0-1,0 21 2,0-21 0,0 0 0,0 0-1,0 0 0,0 0 0,0 0 1,0 0-1,0 0-1,0 0 1,0 0 1,0 0-1,0 0 1,0 0-1,0 42 0,0-42 1,0 0-1,0 0 0,0 0 1,0 21-1,0-21 1,0 0-1,0 0 1,0 0-1,0 0 0,0 0 1,0 0-1,0 0 0,0 0 1,21 0-1,-21 0 1,0 0 0,0 0 1,0 0-2,0 0 1,0 0-1,0 0 1,0 0 0,0 0 0,21 0 0,-21 0 0,0 0 1,0 0-2,0 0 0,0 0 1,0 0 0,21-21-1,-21 21 0,0 0 1,0 0 0,0 0-1,0 0 1,0 0 0,0 0 0,0 0 0,21 0-1,-21 0 2,0 0-2,0 0 1,0 0 1,0 0-1,0 0 0,21-21 0,-21 21 0,0 0-1,0 0 2,0 0 2,0 0-3,0 0 2,0 0-1,0 0 0,0 0 1,0 0-1,0 0 2,0 0-2,0 0 1,-21 0-1,21 0 1,0 0-2,0 0 0,-21-21 0,21 22 0,0-1 0,0 0 2,-21-21-3,21 21-1,0 0 3,0 0 0,-21-21-1,21 21 0,-21 0 1,21 0 1,0 0-1,-21-21-1,21 21 1,-21-21 0,21 21-1,0 0 4,-21-21-4,21 21 2,-21-21-2,21 21 2,-21-21 0,21 21-1,-21-21 0,21 21 0,-21-21 0,0 0 1,21 21-2,-21-21 1,21 21 0,-21-21-1,0 0-1,0 21 3,0-21-1,0 0 0,21 21-1,-21-21-1,0 0 1,0 21 1,0-21 2,0 0-3,0 21 2,0-21 0,0 0-1,21 21-1,-21-21 1,0 0 2,0 21-1,0-21 1,21 21-2,-22-21 0,1 0 3,0 0 2,21 21-4,-21-21 1,21 21 1,-21-21-4,0 0 5,0 0-2,21 21 1,-21-21-4,0 0 2,0 21 1,0-21 0,21 21 0,-21-21-3,0 0 3,0 0-1,21 21-2,-21-21 2,0 21 0,0-21 1,0 0-1,0 0 1,21 21-2,-21-21 0,0 0 4,21 21-5,-21-21 4,0 0 12</inkml:trace>
    </iact:actionData>
  </iact:action>
  <iact:action type="add" startTime="21128">
    <iact:property name="dataType"/>
    <iact:actionData xml:id="d4">
      <inkml:trace xmlns:inkml="http://www.w3.org/2003/InkML" xml:id="stk4" contextRef="#ctx0" brushRef="#br0">12984 5610 0,'-21'0'89,"0"-21"-85,0 21 0,0 0-1,0-21 1,0 21 0,0 0-1,0 0-1,21-21-1,-21 21 1,0 0 1,21-21 0,-21 21-2,0 0 2,0-21-1,0 21 1,0 0-1,21-21-1,-21 21 1,0 0 0,0 0 0,21-21 0,-21 21 0,0 0-1,0 0 2,21-21-2,-21 21 1,0 0-1,21-21 0,-21 21 0,0 0 1,0 0 0,0 0-1,21-21 1,-21 21-1,0 0 0,0 0 1,21-21 0,-21 21 0,0 0-1,0 0 0,21-21 0,-21 21 1,0 0-1,21-21 0,-21 21 1,0 0 0,0 0 3,0-21-4,0 21 1,0 0 0,21-21 0,-21 21-1,0 0 3,0-21-1,0 21 0,0 0 1,-1 0-1,1-21 1,0 21 1,0 0-2,0 0 2,0 0-2,0-21 2,0 21-2,0 0 2,0 0-1,0 0-1,0 0 0,0 0 0,0 0 0,0 0 0,0 0 0,0 0 0,0 0 0,0 0-1,0 0 2,0 0-1,0 0 1,0 0 0,21 21-3,-21-21 1,0 0 2,0 0 0,0 0 1,0 0-1,0 0 1,0 0 0,21 21-3,-21-21 2,0 0 1,0 0 2,21 21-5,-21-21 1,0 0 2,0 0 0,0 0 0,21 21-4,-21-21 2,0 0 2,21 21-3,-21-21 0,0 0 2,0 0 0,21 21-2,-21-21 1,0 0 1,21 21-2,-21-21 1,0 0 1,21 21 0,-21-21-2,0 21 2,0-21 1,21 21-3,-21-21 0,0 21 2,0-21 0,21 21-2,-21-21 0,21 21 1,-21-21-2,0 0 2,21 21-1,-21-21 2,21 21-3,-21-21 2,21 21 1,-21-21-3,21 21 2,-21-21-1,0 0 1,21 21-1,0 0 1,-21-21-1,21 21 0,-21-21 0,21 21 1,-21 0 1,21 0 1,-21-21-4,21 21 1,0 0 4,-21-21-4,21 21-1,0 0 3,0 0 1,-21-21-1,21 21-2,0 0 2,-21-21 0,21 21-2,0 0 4,0 0-1,-21-21 0,21 21-3,0 0 1,-21-21-2,21 21 3,0 0 0,-21-21-2,21 21 1,0 0 0,-21-21-2,21 21 2,-21 0 1,21 0-1,0 0 0,-21-21-1,21 21 0,0 0 2,-21-21-2,21 21-1,0 0 1,0 1 2,-21-22-2,21 21-2,0 0 2,0 0 0,0 0 0,-21-21 0,21 21 0,0 0-1,0 0 1,0 0 2,0 0-3,0 0 2,0 0 0,0 0 0,0 0-1,0 0 2,0 0-1,0 0-1,0 0 3,0 0-2,0 0 1,0 0 1,0 0-2,0 0 2,0 0-1,21-21 0,-21 21-2,0 0 0,0 0 2,0 0 0,21-21-2,-21 21-1,0 0 2,0 0 1,21-21-2,-21 21-1,21 0 2,-21 0 0,21 0 0,-21 0 0,21-21-1,-21 21-1,21-21 1,-21 21 1,0 0-2,21-21 0,-21 21 0,0 0 1,21-21 0,-21 21-1,21-21 1,-21 21-1,21-21 0,-21 21 1,21-21 0,-21 21-1,21-21 1,-21 21 0,21-21 0,-21 21-1,21-21 0,-21 21 1,21-21 0,-21 21-1,21-21 1,-21 21 1,21-21-2,-21 21 3,21-21-3,0 21 2,0-21 2,-21 21-4,21-21 2,-21 21 1,21-21-2,0 0 2,-21 21-1,21-21-1,-21 21 2,21-21-2,0 0 2,0 21 0,0-21 1,-21 21-2,21-21-1,0 0 0,0 0 2,-21 21-2,21-21 0,0 0 1,0 21-1,0-21 0,0 0 1,0 21-1,0-21 0,0 0 0,0 0 0,0 21 0,0-21 0,0 0 0,-21 21 0,21-21-1,0 0 0,0 0 2,0 0-2,0 21 1,0-21 0,0 0-1,0 0 1,0 0 0,-21 21-1,21-21 0,0 0 0,0 0 1,0 0 0,0 0-1,-21 21 0,21-21 1,0 0-1,0 0 1,0 0 1,0 0-2,-21 21 0,21-21 0,0 0 0,0 0 1,0 0 0,0 0 0,0 0 0,0 0 0,0 0 0,0 0-1,0 0 1,0 0 0,0 0 0,1 0-1,-1 0 0,0 0 1,0 0 0,0 0 0,0 0-1,0 0 1,0 0-1,0 0 1,0 0-1,0 0 1,0 0-1,0 0 1,0 0-1,0 0 1,0 0 0,0 0-1,0 0 1,-21-21-1,21 21 0,0 0 1,0 0 0,0 0 0,-21-21 0,21 21-1,0 0 1,0 0 0,0 0 0,0 0 1,0-21 0,0 21 0,0 0 1,-21-21-2,21 21-1,0 0 3,0 0-1,-21-21 0,21 21-1,0 0 1,0 0 1,0 0 0,-21-21-2,21 21 0,0 0 3,0 0-2,-21-21-1,21 21 0,0 0 1,0 0 2,0 0 0,-21-21-3,21 21 0,0 0 2,0-21-1,0 21 2,0 0 0,0 0-1,-21-21-2,21 21 2,0 0 1,-21-21-3,21 21 1,0 0 3,0 0 1,-21-21-5,21 21 3,0 0 6,-21-21-7,21 21 4,0 0-1,0 0 3,-21-21-8,21 21 2,0 0 5,-21-21-7,21 21 3,0 0 5,0 0-1,-21-21-7,21 21 11,-21-21-6,21 21 3,0 0 6,-21-21-9,21 21-5,0 0 3,-21-21-3,21 21 0,0 0 2,-21-21-2,21 21 2,0 0 2,-21-21-4,21 21 2,-21-21 0,21 21 0,0 0 9,-21-21-10,0 0 17,0 0 36,0 0-48,0 0-4,-21 21-2,21-21 0,0 0 0,-21 21 0,21-21-1,-21 0 2,21 0-2,0 0 0,-21 0 1,21 0 0,0 0-1,-21 21 1,21-21-1,0 0 0,-21 21 0,21-21 1,0 0-1,-21 0 2,21 0-2,0 0 4,-21 21-5,21-21 1,0 0 2,-21 21-2,21-21 0,0 0 1,-21 0 1,21 0-1,-21 0 1,21 0 0,-21 0-1,21 0 1,-21 21-1,21-21 0,0 0-1,-21 21 1,21-21 0,0 0-1,-21 21 0,21-21 2,0 0-2,-21 21 0,21-21 1,0 0-1,-21 21 0,21-21 1,0 0-1,-21 21 0,21-21 0,0 0 1,-21 0 0,21-1-1,-21 1 2,21 0 0,-21 0-2,21 0 1,0 0 0,-21 0 0,21 0 1,-21 0-2,21 0 2,0 0 0,-21 21-2,21-21 0,0 0 1,-21 21 0,21-21-1,0 0 2,-21 0-2,21 0 2,-21 0 0,21 0 0,-21 0 0,21 0 0,0 0-1,-21 0 1,21 0 0,0 0 0,-21 21-1,21-21-1,0 0 3,-21 0-1,21 0 0,-21 0 1,21 0 0,0 0 0,0 0 2,-21 21-3,21-21 4,-21 21 41,21-21-41,-21 21-1,0 0-1,0 0-1,21-21-2,-21 21 0,0 0 2,21-21-2,-21 21 0,0 0 0,0 0 1,0 0 0,21-21-1,-21 21 0,0 0 0,0 0 1,0 0 0,0 0 0,0 0 1,0 0-1,21-21-1,-21 21-1,0 0 4,0 0-3,0 0 1,0 0 0,0 0 1,0 0-1,0 0 1,0 0-1,0 0 1,0 0 1,0 0-1,0 0 1,0 0-1,0 0 1,0 0 1,0 0 0,0 0 1,0 0-2,0 0 3,0 0 0,0 0 5,0 0 6</inkml:trace>
    </iact:actionData>
  </iact:action>
  <iact:action type="add" startTime="24123">
    <iact:property name="dataType"/>
    <iact:actionData xml:id="d5">
      <inkml:trace xmlns:inkml="http://www.w3.org/2003/InkML" xml:id="stk5" contextRef="#ctx0" brushRef="#br0">22060 5757 0,'0'-21'60,"-21"21"-30,0 0 5,0 0-17,21-21-6,-21 21-10,0 0 4,0-21 1,0 21-4,0 0 3,0 0-2,21-21-2,-21 21 0,0 0 3,0-21-1,0 21 1,0 0-1,0 0 2,0 0-1,21-21-2,-21 21 0,0 0 5,0 0 0,0 0-1,0 0-3,0 0 1,21-21-3,-21 21 4,0 0-1,0 0 1,21-21-4,-21 21 2,0 0-1,0 0 2,21-21-4,-21 21 1,0 0 3,21-21-4,-21 21 1,0 0 1,0 0 0,21-21 0,-21 21 0,0 0 1,0 0 0,21-21-2,-21 21 3,0-21 0,-1 21 1,1 0 3,21-21-3,-21 21-3,0 0 28,0 0-16,21-21-10,-21 21-2,0 0 1,0 0 1,0 0 0,0 0-1,21-21-2,-21 21 1,0 0 1,0 0 1,0 0-2,0 0 1,0 0-1,0 0 1,0 0-2,0 0 2,0-21 0,0 21-1,0 0 0,0 0 0,0 0 0,0 0 1,0 0-1,0 0 0,0 0 0,0 0 0,0 0 0,0 0-1,21-21 0,-21 21-1,0 0 1,0 0 0,0 0 0,0 0 1,0 0-1,0 0 0,0 0 0,0 0 0,21-21 0,-21 21-1,0 0 1,0 0 0,0 0 0,0 0 0,0 0 0,0 0 0,0 0 0,0-21 1,0 21-1,0 0 0,0 0 0,0 0 0,0 0 0,0 0 0,0 0 0,0 0 0,0 0 1,0 0-1,0 0 0,0-21 0,0 21 1,0 0 0,0 0-1,0 0 1,0 0 1,0 0 0,0 0 0,0 0 2,0 0-1,0 0 1,0 0-2,0 0 2,0 0-3,0 0 1,0 0-1,0 0 1,0 0-1,0 0 1,0 21-1,0-21 1,0 0 0,0 0-1,0 0 0,0 0 1,0 0 1,0 0-1,0 21 1,0-21 0,0 0 0,0 0 1,0 0 2,0 0 10,0 0 19,0 0-28,0 21 1,0-21-2,0 0 0,0 0 1,0 0 3,21 21-4,-21-21-3,0 0 43,0 0-30,0 0-11,21 21-4,-21-21-1,0 0 4,0 21 0,0-21-1,0 0 1,21 21-4,-21-21 1,-1 0 2,22 21-3,-21-21 1,0 0 2,21 21-2,-21-21 0,21 21 3,-21-21-5,0 0 5,21 21-3,-21-21 1,21 21 0,-21-21-1,21 21 3,-21-21-4,0 0 4,21 21-5,-21-21 5,21 21-4,-21-21 4,21 21-2,-21-21 1,21 21-2,-21-21 4,21 21-3,-21-21 4,21 21-6,-21-21 9,21 21-10,0 0 7,-21-21-6,21 21 2,-21-21 0,21 21-2,0 0 0,-21-21 1,21 21-2,0 0 3,-21-21-2,21 21-1,-21-21 2,21 21-2,0 0 2,-21-21-2,21 21 1,-21 0 2,21 0 0,-21 0-1,21 0 2,-21-21-4,21 21 2,-21 0 3,21 0 0,-21 0 0,21 0 1,0 0-1,-21-21-4,21 21 3,0 0 0,0 0 1,-21-21-4,21 22 1,0-1 1,0 0 1,-21-21-3,21 21 0,0 0 2,-21-21-2,21 21 0,0 0 2,0 0 3,-21-21-5,21 21 3,0 0 8,0 0-5,-21-21-6,21 21 5,0 0-3,0 0 0,0 0 0,0 0 0,0 0 0,0 0 0,0 0 0,0 0 1,0 0-1,0 0 0,0 0 1,0 0-1,0 0 0,0 0-1,0 0 1,0 0-1,0 0 1,0 0-1,0 0 0,0 0 0,0 0 1,0 0-1,0 0 0,0 0 0,0 0 1,0 0-1,0 0 0,21 0 1,-21 0-1,0 0 1,0 0-1,21-21-1,-21 21 1,0 0 0,0 0 1,21-21-1,-21 21-1,0 0 1,21-21-1,-21 21-1,0 0 2,0 0 0,21-21-1,-21 21 0,21-21 0,-21 21 0,0 0 0,21-21-1,-21 21 1,21-21 0,-21 21 0,0 0 1,21-21-2,-21 21 0,21-21 0,-21 21 0,21 0 1,-21 0 0,21-21-1,-21 21 2,21-21-2,0 21 2,-21 0-2,21-21 0,0 21 1,0 0 2,0-21-2,0 21 0,0 0 1,0-21-1,0 21 0,0-21 0,-21 21-1,21-21 0,0 0 0,-21 21 1,21-21-1,0 0 0,-21 21 0,21-21 0,0 0 0,-21 21 1,21-21-1,0 0-1,-21 21 1,21-21 0,1 0 1,-1 21-1,0-21 0,0 21 0,0-21 1,0 21-1,0-21 1,0 0-1,0 21 0,0-21-1,0 21 1,0-21 1,21 21-1,-21-21 1,0 21-1,0-21 1,0 0-1,0 21 0,0-21 0,0 0 1,-21 21-1,21-21-1,0 0 1,0 0 1,0 21 0,0-21-1,0 0-1,0 0 1,0 21 1,0-21-1,0 0 0,0 0 0,-21 21 1,21-21-1,21 0 0,-21 0 0,21 21 2,-21-21-2,0 0 0,0 0 1,0 0-1,0 0 0,0 0 0,0 0 1,0 0-1,0 21 0,0-21 0,0 0 0,0 0 1,0 0-1,0 0 0,0 0 0,0 0 1,0 0-1,0 0-1,0 0 2,0 0-1,0 0 0,0 0 0,0 0 1,0 0-1,0 0 0,0 0 0,0 0 1,0 0-1,21-21 0,-21 21 0,0 0 1,0-21-1,0 21 0,0 0 1,21 0-1,-21 0 0,0 0 0,0 0 1,0-21-1,0 21 1,0 0-1,21-21 0,-21 21 1,0 0-1,0 0 0,0 0 0,0-21 1,0 21-1,0 0 1,0 0 0,0 0-1,0 0 1,-21-21-1,21 21 1,0 0-1,0-21 1,0 21 0,0 0-1,0 0 1,0-21-1,0 21 1,0 0 0,0-21 0,0 21-1,0 0 1,0-21 0,0 21-1,0 0 0,0-21 2,0 21-2,1-21 0,-1 21 0,0 0 1,0-21-1,0 21 1,0 0-1,-21-21 0,21 21 0,0-21 0,0 21 1,0 0-1,0-21 0,0 0 1,0 21-1,0 0 1,0-21-1,0 21 0,-21-21 1,21 21-1,0-21 1,0 21-1,0 0 1,-21-21 0,21 21-1,0 0 0,-21-21 1,21 21-1,0-21 1,0 21 0,0-21 0,0 21 3,-21-21-3,21 21 1,-21-21 0,21 21-1,0-21 2,-21 0 2,21 21-5,0-21 2,-21 0 1,21 21-2,-21-21 1,21 21-1,-21-21 0,21 21 1,-21-21-1,0 0 0,21 21 0,-21-21-1,0 0 1,21 0 0,-21 0 0,0 0 0,21 21-1,-21-21 1,0 0-1,0 0 1,21 21 0,-21-21-2,0 0 1,0 0 1,0 0-1,0 0 0,0 0 1,0 0-1,0 0 0,0 0 1,0 0-1,0 0 0,0 0 1,0 0-1,0 0 0,0 0 0,0 0 1,0-21-1,0 21 1,0 0-1,0 0 1,0 0-1,0 0 0,0 0 1,-21 0-1,21 0 0,0 0 1,0-21-1,0 21 0,-21 0 1,21 0-1,0 0-1,-21 0 1,21 0 1,0-21 0,-21 21-1,21 0 0,-21 0 1,21-21 0,-21 21-1,21 0 0,0 0 0,-21-22 0,0 22 0,21 0 1,-21 0-1,21 0 1,-21-21-1,21 21 1,-42-21-1,42 21 1,-21 0-1,21 0 1,-21-21-1,21 21 1,-21-21-1,0 42 1,21-42-1,-21 21 0,21 0 1,-21 0-1,0 0 1,21 0-1,-21 0 0,21 0 2,-21 21-3,21-21 1,-21 0 1,21 0 1,-21 21-2,21-21 0,0 0 1,-21 21-1,21-21 0,-21 21 2,21-21-2,-21 21 1,21-21 0,-21 21 0,21-21 2,-21 21-1,21-21 1,-21 21-2,0-21 4,0 21-2,21-21-1,-21 21-1,0 0 1,21-21 0,-21 21-1,0 0 1,21-21-2,-21 21 0,0 0 2,0-21 1,-1 21 0,1 0-1,21-21-1,-21 21 0,0 0 1,0 0 2,21-21-3,-21 21 0,0 0 4,0 0-1,21-21 3,-21 21-6,0 0 12,0 0 0,0 0-3,0 0-4,0 0 1,21 21-1,-21-21-5,0 0 6,0 0-1,21 21-2,-21-21 1,0 0 4,0 0 4</inkml:trace>
    </iact:actionData>
  </iact:action>
</iact:action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b0875fc3c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b0875fc3c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b041668356_0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b041668356_0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b09d6dbfa2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b09d6dbfa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b0875fc3cb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b0875fc3cb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b041668356_0_2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b041668356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b041668356_0_2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b041668356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b041668356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b041668356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b041668356_0_2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b041668356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b041668356_0_2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b041668356_0_2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b0875fc3cb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b0875fc3c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b041668356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b041668356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b041668356_0_2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b041668356_0_2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b041668356_0_2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b041668356_0_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b0875fc3c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gb0875fc3c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b041668356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b041668356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041668356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041668356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b0875fc3c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b0875fc3c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b041668356_0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b041668356_0_2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b041668356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b041668356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b0875fc3c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b0875fc3c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11/relationships/inkAction" Target="../ink/inkAction9.xml"/><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3.png"/><Relationship Id="rId4" Type="http://schemas.openxmlformats.org/officeDocument/2006/relationships/notesSlide" Target="../notesSlides/notesSlide10.xml"/><Relationship Id="rId9" Type="http://schemas.openxmlformats.org/officeDocument/2006/relationships/image" Target="../media/image16.png"/></Relationships>
</file>

<file path=ppt/slides/_rels/slide11.xml.rels><?xml version="1.0" encoding="UTF-8" standalone="yes"?>
<Relationships xmlns="http://schemas.openxmlformats.org/package/2006/relationships"><Relationship Id="rId8" Type="http://schemas.microsoft.com/office/2011/relationships/inkAction" Target="../ink/inkAction10.xml"/><Relationship Id="rId3" Type="http://schemas.openxmlformats.org/officeDocument/2006/relationships/slideLayout" Target="../slideLayouts/slideLayout3.xml"/><Relationship Id="rId7" Type="http://schemas.openxmlformats.org/officeDocument/2006/relationships/image" Target="../media/image19.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notesSlide" Target="../notesSlides/notesSlide11.xml"/><Relationship Id="rId9"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Signal_(information_theory)"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hyperlink" Target="https://en.wikipedia.org/wiki/Noise"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34.jp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jp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microsoft.com/office/2011/relationships/inkAction" Target="../ink/inkAction1.xml"/><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microsoft.com/office/2011/relationships/inkAction" Target="../ink/inkAction2.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6.png"/><Relationship Id="rId2" Type="http://schemas.openxmlformats.org/officeDocument/2006/relationships/audio" Target="../media/media3.m4a"/><Relationship Id="rId1" Type="http://schemas.microsoft.com/office/2007/relationships/media" Target="../media/media3.m4a"/><Relationship Id="rId6" Type="http://schemas.microsoft.com/office/2011/relationships/inkAction" Target="../ink/inkAction3.xml"/><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image" Target="../media/image8.png"/><Relationship Id="rId2" Type="http://schemas.openxmlformats.org/officeDocument/2006/relationships/audio" Target="../media/media4.m4a"/><Relationship Id="rId1" Type="http://schemas.microsoft.com/office/2007/relationships/media" Target="../media/media4.m4a"/><Relationship Id="rId6" Type="http://schemas.microsoft.com/office/2011/relationships/inkAction" Target="../ink/inkAction4.xml"/><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microsoft.com/office/2011/relationships/inkAction" Target="../ink/inkAction5.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microsoft.com/office/2011/relationships/inkAction" Target="../ink/inkAction6.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microsoft.com/office/2011/relationships/inkAction" Target="../ink/inkAction7.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microsoft.com/office/2011/relationships/inkAction" Target="../ink/inkAction8.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Super Resolution with Convolutional Neural Network</a:t>
            </a:r>
            <a:endParaRPr/>
          </a:p>
        </p:txBody>
      </p:sp>
      <p:sp>
        <p:nvSpPr>
          <p:cNvPr id="135" name="Google Shape;135;p13"/>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Yihao Lin and Tasbir Rahman</a:t>
            </a:r>
            <a:endParaRPr/>
          </a:p>
        </p:txBody>
      </p:sp>
    </p:spTree>
  </p:cSld>
  <p:clrMapOvr>
    <a:masterClrMapping/>
  </p:clrMapOvr>
  <mc:AlternateContent xmlns:mc="http://schemas.openxmlformats.org/markup-compatibility/2006">
    <mc:Choice xmlns:p14="http://schemas.microsoft.com/office/powerpoint/2010/main" Requires="p14">
      <p:transition spd="slow" p14:dur="2000" advTm="4839"/>
    </mc:Choice>
    <mc:Fallback>
      <p:transition spd="slow" advTm="483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sz="2200"/>
              <a:t>Some Results (BICUBIC THEN PREDICTION THEN GROUND TRUTH) Struggles to fill in detail</a:t>
            </a:r>
            <a:endParaRPr sz="2200"/>
          </a:p>
        </p:txBody>
      </p:sp>
      <p:sp>
        <p:nvSpPr>
          <p:cNvPr id="197" name="Google Shape;197;p2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8" name="Google Shape;198;p23"/>
          <p:cNvPicPr preferRelativeResize="0"/>
          <p:nvPr/>
        </p:nvPicPr>
        <p:blipFill>
          <a:blip r:embed="rId5">
            <a:alphaModFix/>
          </a:blip>
          <a:stretch>
            <a:fillRect/>
          </a:stretch>
        </p:blipFill>
        <p:spPr>
          <a:xfrm>
            <a:off x="126025" y="1307850"/>
            <a:ext cx="2857500" cy="2857500"/>
          </a:xfrm>
          <a:prstGeom prst="rect">
            <a:avLst/>
          </a:prstGeom>
          <a:noFill/>
          <a:ln>
            <a:noFill/>
          </a:ln>
        </p:spPr>
      </p:pic>
      <p:pic>
        <p:nvPicPr>
          <p:cNvPr id="199" name="Google Shape;199;p23"/>
          <p:cNvPicPr preferRelativeResize="0"/>
          <p:nvPr/>
        </p:nvPicPr>
        <p:blipFill>
          <a:blip r:embed="rId6">
            <a:alphaModFix/>
          </a:blip>
          <a:stretch>
            <a:fillRect/>
          </a:stretch>
        </p:blipFill>
        <p:spPr>
          <a:xfrm>
            <a:off x="3191825" y="1258025"/>
            <a:ext cx="2857500" cy="2857500"/>
          </a:xfrm>
          <a:prstGeom prst="rect">
            <a:avLst/>
          </a:prstGeom>
          <a:noFill/>
          <a:ln>
            <a:noFill/>
          </a:ln>
        </p:spPr>
      </p:pic>
      <p:pic>
        <p:nvPicPr>
          <p:cNvPr id="200" name="Google Shape;200;p23"/>
          <p:cNvPicPr preferRelativeResize="0"/>
          <p:nvPr/>
        </p:nvPicPr>
        <p:blipFill>
          <a:blip r:embed="rId7">
            <a:alphaModFix/>
          </a:blip>
          <a:stretch>
            <a:fillRect/>
          </a:stretch>
        </p:blipFill>
        <p:spPr>
          <a:xfrm>
            <a:off x="6191175" y="1211100"/>
            <a:ext cx="2857500" cy="2857500"/>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10" name="Ink 9">
                <a:extLst>
                  <a:ext uri="{FF2B5EF4-FFF2-40B4-BE49-F238E27FC236}">
                    <a16:creationId xmlns:a16="http://schemas.microsoft.com/office/drawing/2014/main" id="{2080CD3D-8471-4B6D-A8DF-315106A82D7B}"/>
                  </a:ext>
                </a:extLst>
              </p14:cNvPr>
              <p14:cNvContentPartPr/>
              <p14:nvPr>
                <p:extLst>
                  <p:ext uri="{42D2F446-02D8-4167-A562-619A0277C38B}">
                    <p15:isNarration xmlns:p15="http://schemas.microsoft.com/office/powerpoint/2012/main" val="1"/>
                  </p:ext>
                </p:extLst>
              </p14:nvPr>
            </p14:nvContentPartPr>
            <p14:xfrm>
              <a:off x="340560" y="1293480"/>
              <a:ext cx="7601400" cy="3215160"/>
            </p14:xfrm>
          </p:contentPart>
        </mc:Choice>
        <mc:Fallback>
          <p:pic>
            <p:nvPicPr>
              <p:cNvPr id="10" name="Ink 9">
                <a:extLst>
                  <a:ext uri="{FF2B5EF4-FFF2-40B4-BE49-F238E27FC236}">
                    <a16:creationId xmlns:a16="http://schemas.microsoft.com/office/drawing/2014/main" id="{2080CD3D-8471-4B6D-A8DF-315106A82D7B}"/>
                  </a:ext>
                </a:extLst>
              </p:cNvPr>
              <p:cNvPicPr>
                <a:picLocks noGrp="1" noRot="1" noChangeAspect="1" noMove="1" noResize="1" noEditPoints="1" noAdjustHandles="1" noChangeArrowheads="1" noChangeShapeType="1"/>
              </p:cNvPicPr>
              <p:nvPr/>
            </p:nvPicPr>
            <p:blipFill>
              <a:blip r:embed="rId9"/>
              <a:stretch>
                <a:fillRect/>
              </a:stretch>
            </p:blipFill>
            <p:spPr>
              <a:xfrm>
                <a:off x="331200" y="1284120"/>
                <a:ext cx="7620120" cy="3233880"/>
              </a:xfrm>
              <a:prstGeom prst="rect">
                <a:avLst/>
              </a:prstGeom>
            </p:spPr>
          </p:pic>
        </mc:Fallback>
      </mc:AlternateContent>
      <p:pic>
        <p:nvPicPr>
          <p:cNvPr id="11" name="Audio 10">
            <a:hlinkClick r:id="" action="ppaction://media"/>
            <a:extLst>
              <a:ext uri="{FF2B5EF4-FFF2-40B4-BE49-F238E27FC236}">
                <a16:creationId xmlns:a16="http://schemas.microsoft.com/office/drawing/2014/main" id="{B95BEDA2-7017-4805-A852-82A7AA62DC3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174"/>
    </mc:Choice>
    <mc:Fallback>
      <p:transition spd="slow" advTm="27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Some Results (BICUBIC THEN PREDICTION THEN GROUND TRUTH) Anti Aliasing</a:t>
            </a:r>
            <a:endParaRPr/>
          </a:p>
        </p:txBody>
      </p:sp>
      <p:sp>
        <p:nvSpPr>
          <p:cNvPr id="206" name="Google Shape;206;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7" name="Google Shape;207;p24"/>
          <p:cNvPicPr preferRelativeResize="0"/>
          <p:nvPr/>
        </p:nvPicPr>
        <p:blipFill>
          <a:blip r:embed="rId5">
            <a:alphaModFix/>
          </a:blip>
          <a:stretch>
            <a:fillRect/>
          </a:stretch>
        </p:blipFill>
        <p:spPr>
          <a:xfrm>
            <a:off x="254388" y="1307838"/>
            <a:ext cx="2428875" cy="2428875"/>
          </a:xfrm>
          <a:prstGeom prst="rect">
            <a:avLst/>
          </a:prstGeom>
          <a:noFill/>
          <a:ln>
            <a:noFill/>
          </a:ln>
        </p:spPr>
      </p:pic>
      <p:pic>
        <p:nvPicPr>
          <p:cNvPr id="208" name="Google Shape;208;p24"/>
          <p:cNvPicPr preferRelativeResize="0"/>
          <p:nvPr/>
        </p:nvPicPr>
        <p:blipFill>
          <a:blip r:embed="rId6">
            <a:alphaModFix/>
          </a:blip>
          <a:stretch>
            <a:fillRect/>
          </a:stretch>
        </p:blipFill>
        <p:spPr>
          <a:xfrm>
            <a:off x="3253713" y="1307838"/>
            <a:ext cx="2428875" cy="2428875"/>
          </a:xfrm>
          <a:prstGeom prst="rect">
            <a:avLst/>
          </a:prstGeom>
          <a:noFill/>
          <a:ln>
            <a:noFill/>
          </a:ln>
        </p:spPr>
      </p:pic>
      <p:pic>
        <p:nvPicPr>
          <p:cNvPr id="209" name="Google Shape;209;p24"/>
          <p:cNvPicPr preferRelativeResize="0"/>
          <p:nvPr/>
        </p:nvPicPr>
        <p:blipFill>
          <a:blip r:embed="rId7">
            <a:alphaModFix/>
          </a:blip>
          <a:stretch>
            <a:fillRect/>
          </a:stretch>
        </p:blipFill>
        <p:spPr>
          <a:xfrm>
            <a:off x="6177163" y="1307838"/>
            <a:ext cx="2428875" cy="2428875"/>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8">
            <p14:nvContentPartPr>
              <p14:cNvPr id="11" name="Ink 10">
                <a:extLst>
                  <a:ext uri="{FF2B5EF4-FFF2-40B4-BE49-F238E27FC236}">
                    <a16:creationId xmlns:a16="http://schemas.microsoft.com/office/drawing/2014/main" id="{6BD3C413-1EC3-4A44-A354-A74649726CD0}"/>
                  </a:ext>
                </a:extLst>
              </p14:cNvPr>
              <p14:cNvContentPartPr/>
              <p14:nvPr>
                <p:extLst>
                  <p:ext uri="{42D2F446-02D8-4167-A562-619A0277C38B}">
                    <p15:isNarration xmlns:p15="http://schemas.microsoft.com/office/powerpoint/2012/main" val="1"/>
                  </p:ext>
                </p:extLst>
              </p14:nvPr>
            </p14:nvContentPartPr>
            <p14:xfrm>
              <a:off x="249840" y="1149840"/>
              <a:ext cx="8213760" cy="2912400"/>
            </p14:xfrm>
          </p:contentPart>
        </mc:Choice>
        <mc:Fallback>
          <p:pic>
            <p:nvPicPr>
              <p:cNvPr id="11" name="Ink 10">
                <a:extLst>
                  <a:ext uri="{FF2B5EF4-FFF2-40B4-BE49-F238E27FC236}">
                    <a16:creationId xmlns:a16="http://schemas.microsoft.com/office/drawing/2014/main" id="{6BD3C413-1EC3-4A44-A354-A74649726CD0}"/>
                  </a:ext>
                </a:extLst>
              </p:cNvPr>
              <p:cNvPicPr>
                <a:picLocks noGrp="1" noRot="1" noChangeAspect="1" noMove="1" noResize="1" noEditPoints="1" noAdjustHandles="1" noChangeArrowheads="1" noChangeShapeType="1"/>
              </p:cNvPicPr>
              <p:nvPr/>
            </p:nvPicPr>
            <p:blipFill>
              <a:blip r:embed="rId9"/>
              <a:stretch>
                <a:fillRect/>
              </a:stretch>
            </p:blipFill>
            <p:spPr>
              <a:xfrm>
                <a:off x="240480" y="1140480"/>
                <a:ext cx="8232480" cy="2931120"/>
              </a:xfrm>
              <a:prstGeom prst="rect">
                <a:avLst/>
              </a:prstGeom>
            </p:spPr>
          </p:pic>
        </mc:Fallback>
      </mc:AlternateContent>
      <p:pic>
        <p:nvPicPr>
          <p:cNvPr id="12" name="Audio 11">
            <a:hlinkClick r:id="" action="ppaction://media"/>
            <a:extLst>
              <a:ext uri="{FF2B5EF4-FFF2-40B4-BE49-F238E27FC236}">
                <a16:creationId xmlns:a16="http://schemas.microsoft.com/office/drawing/2014/main" id="{FDE0440E-351E-45D5-BE99-466325772580}"/>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6108"/>
    </mc:Choice>
    <mc:Fallback>
      <p:transition spd="slow" advTm="26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2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25" name="Google Shape;225;p26"/>
          <p:cNvPicPr preferRelativeResize="0"/>
          <p:nvPr/>
        </p:nvPicPr>
        <p:blipFill>
          <a:blip r:embed="rId3">
            <a:alphaModFix/>
          </a:blip>
          <a:stretch>
            <a:fillRect/>
          </a:stretch>
        </p:blipFill>
        <p:spPr>
          <a:xfrm>
            <a:off x="129925" y="190525"/>
            <a:ext cx="3351675" cy="2113700"/>
          </a:xfrm>
          <a:prstGeom prst="rect">
            <a:avLst/>
          </a:prstGeom>
          <a:noFill/>
          <a:ln>
            <a:noFill/>
          </a:ln>
        </p:spPr>
      </p:pic>
      <p:pic>
        <p:nvPicPr>
          <p:cNvPr id="226" name="Google Shape;226;p26"/>
          <p:cNvPicPr preferRelativeResize="0"/>
          <p:nvPr/>
        </p:nvPicPr>
        <p:blipFill>
          <a:blip r:embed="rId4">
            <a:alphaModFix/>
          </a:blip>
          <a:stretch>
            <a:fillRect/>
          </a:stretch>
        </p:blipFill>
        <p:spPr>
          <a:xfrm>
            <a:off x="129925" y="2651450"/>
            <a:ext cx="3351672" cy="2113700"/>
          </a:xfrm>
          <a:prstGeom prst="rect">
            <a:avLst/>
          </a:prstGeom>
          <a:noFill/>
          <a:ln>
            <a:noFill/>
          </a:ln>
        </p:spPr>
      </p:pic>
      <p:pic>
        <p:nvPicPr>
          <p:cNvPr id="227" name="Google Shape;227;p26"/>
          <p:cNvPicPr preferRelativeResize="0"/>
          <p:nvPr/>
        </p:nvPicPr>
        <p:blipFill>
          <a:blip r:embed="rId5">
            <a:alphaModFix/>
          </a:blip>
          <a:stretch>
            <a:fillRect/>
          </a:stretch>
        </p:blipFill>
        <p:spPr>
          <a:xfrm>
            <a:off x="4192925" y="1147687"/>
            <a:ext cx="4516324" cy="2848124"/>
          </a:xfrm>
          <a:prstGeom prst="rect">
            <a:avLst/>
          </a:prstGeom>
          <a:noFill/>
          <a:ln>
            <a:noFill/>
          </a:ln>
        </p:spPr>
      </p:pic>
      <p:sp>
        <p:nvSpPr>
          <p:cNvPr id="228" name="Google Shape;228;p26"/>
          <p:cNvSpPr/>
          <p:nvPr/>
        </p:nvSpPr>
        <p:spPr>
          <a:xfrm>
            <a:off x="1398950" y="252425"/>
            <a:ext cx="873025" cy="504900"/>
          </a:xfrm>
          <a:prstGeom prst="flowChartProcess">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6"/>
          <p:cNvSpPr/>
          <p:nvPr/>
        </p:nvSpPr>
        <p:spPr>
          <a:xfrm>
            <a:off x="1355325" y="2708375"/>
            <a:ext cx="916650" cy="573375"/>
          </a:xfrm>
          <a:prstGeom prst="flowChartProcess">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6"/>
          <p:cNvSpPr/>
          <p:nvPr/>
        </p:nvSpPr>
        <p:spPr>
          <a:xfrm>
            <a:off x="5867225" y="1219900"/>
            <a:ext cx="1348425" cy="967925"/>
          </a:xfrm>
          <a:prstGeom prst="flowChartProcess">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6"/>
          <p:cNvSpPr txBox="1"/>
          <p:nvPr/>
        </p:nvSpPr>
        <p:spPr>
          <a:xfrm>
            <a:off x="1297500" y="2262150"/>
            <a:ext cx="6058500" cy="706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FFFFFF"/>
                </a:solidFill>
                <a:latin typeface="Lato"/>
                <a:ea typeface="Lato"/>
                <a:cs typeface="Lato"/>
                <a:sym typeface="Lato"/>
              </a:rPr>
              <a:t>bicubic</a:t>
            </a:r>
            <a:endParaRPr>
              <a:solidFill>
                <a:srgbClr val="FFFFFF"/>
              </a:solidFill>
              <a:latin typeface="Lato"/>
              <a:ea typeface="Lato"/>
              <a:cs typeface="Lato"/>
              <a:sym typeface="Lato"/>
            </a:endParaRPr>
          </a:p>
        </p:txBody>
      </p:sp>
      <p:sp>
        <p:nvSpPr>
          <p:cNvPr id="232" name="Google Shape;232;p26"/>
          <p:cNvSpPr txBox="1"/>
          <p:nvPr/>
        </p:nvSpPr>
        <p:spPr>
          <a:xfrm>
            <a:off x="1192925" y="47384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FFFFFF"/>
                </a:solidFill>
                <a:latin typeface="Lato"/>
                <a:ea typeface="Lato"/>
                <a:cs typeface="Lato"/>
                <a:sym typeface="Lato"/>
              </a:rPr>
              <a:t>prediction</a:t>
            </a:r>
            <a:endParaRPr/>
          </a:p>
        </p:txBody>
      </p:sp>
      <p:sp>
        <p:nvSpPr>
          <p:cNvPr id="233" name="Google Shape;233;p26"/>
          <p:cNvSpPr txBox="1"/>
          <p:nvPr/>
        </p:nvSpPr>
        <p:spPr>
          <a:xfrm>
            <a:off x="5761825" y="39958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FFFFFF"/>
                </a:solidFill>
                <a:latin typeface="Lato"/>
                <a:ea typeface="Lato"/>
                <a:cs typeface="Lato"/>
                <a:sym typeface="Lato"/>
              </a:rPr>
              <a:t>Ground Truth</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GOOD WITH PIXEL ART</a:t>
            </a:r>
            <a:endParaRPr/>
          </a:p>
        </p:txBody>
      </p:sp>
      <p:sp>
        <p:nvSpPr>
          <p:cNvPr id="239" name="Google Shape;239;p2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0" name="Google Shape;240;p27"/>
          <p:cNvPicPr preferRelativeResize="0"/>
          <p:nvPr/>
        </p:nvPicPr>
        <p:blipFill>
          <a:blip r:embed="rId3">
            <a:alphaModFix/>
          </a:blip>
          <a:stretch>
            <a:fillRect/>
          </a:stretch>
        </p:blipFill>
        <p:spPr>
          <a:xfrm>
            <a:off x="832488" y="1771325"/>
            <a:ext cx="1857375" cy="1771650"/>
          </a:xfrm>
          <a:prstGeom prst="rect">
            <a:avLst/>
          </a:prstGeom>
          <a:noFill/>
          <a:ln>
            <a:noFill/>
          </a:ln>
        </p:spPr>
      </p:pic>
      <p:pic>
        <p:nvPicPr>
          <p:cNvPr id="241" name="Google Shape;241;p27"/>
          <p:cNvPicPr preferRelativeResize="0"/>
          <p:nvPr/>
        </p:nvPicPr>
        <p:blipFill>
          <a:blip r:embed="rId4">
            <a:alphaModFix/>
          </a:blip>
          <a:stretch>
            <a:fillRect/>
          </a:stretch>
        </p:blipFill>
        <p:spPr>
          <a:xfrm>
            <a:off x="3092875" y="1771325"/>
            <a:ext cx="1857375" cy="1771650"/>
          </a:xfrm>
          <a:prstGeom prst="rect">
            <a:avLst/>
          </a:prstGeom>
          <a:noFill/>
          <a:ln>
            <a:noFill/>
          </a:ln>
        </p:spPr>
      </p:pic>
      <p:pic>
        <p:nvPicPr>
          <p:cNvPr id="242" name="Google Shape;242;p27"/>
          <p:cNvPicPr preferRelativeResize="0"/>
          <p:nvPr/>
        </p:nvPicPr>
        <p:blipFill>
          <a:blip r:embed="rId5">
            <a:alphaModFix/>
          </a:blip>
          <a:stretch>
            <a:fillRect/>
          </a:stretch>
        </p:blipFill>
        <p:spPr>
          <a:xfrm>
            <a:off x="5353250" y="1262163"/>
            <a:ext cx="1543050" cy="3171825"/>
          </a:xfrm>
          <a:prstGeom prst="rect">
            <a:avLst/>
          </a:prstGeom>
          <a:noFill/>
          <a:ln>
            <a:noFill/>
          </a:ln>
        </p:spPr>
      </p:pic>
      <p:pic>
        <p:nvPicPr>
          <p:cNvPr id="243" name="Google Shape;243;p27"/>
          <p:cNvPicPr preferRelativeResize="0"/>
          <p:nvPr/>
        </p:nvPicPr>
        <p:blipFill>
          <a:blip r:embed="rId6">
            <a:alphaModFix/>
          </a:blip>
          <a:stretch>
            <a:fillRect/>
          </a:stretch>
        </p:blipFill>
        <p:spPr>
          <a:xfrm>
            <a:off x="7322900" y="1262163"/>
            <a:ext cx="1543050" cy="31718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Performance analysis</a:t>
            </a:r>
            <a:endParaRPr/>
          </a:p>
        </p:txBody>
      </p:sp>
      <p:sp>
        <p:nvSpPr>
          <p:cNvPr id="249" name="Google Shape;249;p28"/>
          <p:cNvSpPr txBox="1">
            <a:spLocks noGrp="1"/>
          </p:cNvSpPr>
          <p:nvPr>
            <p:ph type="body" idx="1"/>
          </p:nvPr>
        </p:nvSpPr>
        <p:spPr>
          <a:xfrm>
            <a:off x="1297500" y="12059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Peak signal-to-noice ratio(PSNR):</a:t>
            </a:r>
            <a:endParaRPr/>
          </a:p>
          <a:p>
            <a:pPr marL="0" lvl="0" indent="0" algn="l" rtl="0">
              <a:spcBef>
                <a:spcPts val="1600"/>
              </a:spcBef>
              <a:spcAft>
                <a:spcPts val="1600"/>
              </a:spcAft>
              <a:buNone/>
            </a:pPr>
            <a:r>
              <a:rPr lang="zh-CN"/>
              <a:t>ratio between the maximum possible power of a </a:t>
            </a:r>
            <a:r>
              <a:rPr lang="zh-CN">
                <a:uFill>
                  <a:noFill/>
                </a:uFill>
                <a:hlinkClick r:id="rId3"/>
              </a:rPr>
              <a:t>signal</a:t>
            </a:r>
            <a:r>
              <a:rPr lang="zh-CN"/>
              <a:t> and the power of corrupting </a:t>
            </a:r>
            <a:r>
              <a:rPr lang="zh-CN">
                <a:uFill>
                  <a:noFill/>
                </a:uFill>
                <a:hlinkClick r:id="rId4"/>
              </a:rPr>
              <a:t>noise</a:t>
            </a:r>
            <a:r>
              <a:rPr lang="zh-CN"/>
              <a:t> that affects the fidelity of its representation, expressed in log scale decibels, higher decibels means higher quality of reconstructed images.</a:t>
            </a:r>
            <a:endParaRPr/>
          </a:p>
        </p:txBody>
      </p:sp>
      <p:pic>
        <p:nvPicPr>
          <p:cNvPr id="250" name="Google Shape;250;p28"/>
          <p:cNvPicPr preferRelativeResize="0"/>
          <p:nvPr/>
        </p:nvPicPr>
        <p:blipFill>
          <a:blip r:embed="rId5">
            <a:alphaModFix/>
          </a:blip>
          <a:stretch>
            <a:fillRect/>
          </a:stretch>
        </p:blipFill>
        <p:spPr>
          <a:xfrm>
            <a:off x="1390363" y="2812238"/>
            <a:ext cx="3495675" cy="1304925"/>
          </a:xfrm>
          <a:prstGeom prst="rect">
            <a:avLst/>
          </a:prstGeom>
          <a:noFill/>
          <a:ln>
            <a:noFill/>
          </a:ln>
        </p:spPr>
      </p:pic>
      <p:sp>
        <p:nvSpPr>
          <p:cNvPr id="251" name="Google Shape;251;p28"/>
          <p:cNvSpPr txBox="1"/>
          <p:nvPr/>
        </p:nvSpPr>
        <p:spPr>
          <a:xfrm>
            <a:off x="5236800" y="2950800"/>
            <a:ext cx="3495600" cy="7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FFFFFF"/>
                </a:solidFill>
                <a:latin typeface="Lato"/>
                <a:ea typeface="Lato"/>
                <a:cs typeface="Lato"/>
                <a:sym typeface="Lato"/>
              </a:rPr>
              <a:t>MAX here stands for the maximum possible pixel value of the image. Normally it is 255, but since we normalized all pixel values to (0,1), we used MAX of 1.</a:t>
            </a:r>
            <a:endParaRPr>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Test set</a:t>
            </a:r>
            <a:endParaRPr/>
          </a:p>
        </p:txBody>
      </p:sp>
      <p:pic>
        <p:nvPicPr>
          <p:cNvPr id="257" name="Google Shape;257;p29"/>
          <p:cNvPicPr preferRelativeResize="0"/>
          <p:nvPr/>
        </p:nvPicPr>
        <p:blipFill rotWithShape="1">
          <a:blip r:embed="rId3">
            <a:alphaModFix/>
          </a:blip>
          <a:srcRect l="33622" t="22058" r="33677" b="20795"/>
          <a:stretch/>
        </p:blipFill>
        <p:spPr>
          <a:xfrm>
            <a:off x="404350" y="1489525"/>
            <a:ext cx="1684882" cy="1656175"/>
          </a:xfrm>
          <a:prstGeom prst="rect">
            <a:avLst/>
          </a:prstGeom>
          <a:noFill/>
          <a:ln>
            <a:noFill/>
          </a:ln>
        </p:spPr>
      </p:pic>
      <p:pic>
        <p:nvPicPr>
          <p:cNvPr id="258" name="Google Shape;258;p29"/>
          <p:cNvPicPr preferRelativeResize="0"/>
          <p:nvPr/>
        </p:nvPicPr>
        <p:blipFill rotWithShape="1">
          <a:blip r:embed="rId4">
            <a:alphaModFix/>
          </a:blip>
          <a:srcRect l="40785" t="34361" r="40413" b="32547"/>
          <a:stretch/>
        </p:blipFill>
        <p:spPr>
          <a:xfrm>
            <a:off x="2461900" y="1417088"/>
            <a:ext cx="1166323" cy="1154674"/>
          </a:xfrm>
          <a:prstGeom prst="rect">
            <a:avLst/>
          </a:prstGeom>
          <a:noFill/>
          <a:ln>
            <a:noFill/>
          </a:ln>
        </p:spPr>
      </p:pic>
      <p:pic>
        <p:nvPicPr>
          <p:cNvPr id="259" name="Google Shape;259;p29"/>
          <p:cNvPicPr preferRelativeResize="0"/>
          <p:nvPr/>
        </p:nvPicPr>
        <p:blipFill rotWithShape="1">
          <a:blip r:embed="rId5">
            <a:alphaModFix/>
          </a:blip>
          <a:srcRect l="41728" t="36565" r="41726" b="34474"/>
          <a:stretch/>
        </p:blipFill>
        <p:spPr>
          <a:xfrm>
            <a:off x="4085049" y="1160412"/>
            <a:ext cx="983150" cy="968050"/>
          </a:xfrm>
          <a:prstGeom prst="rect">
            <a:avLst/>
          </a:prstGeom>
          <a:noFill/>
          <a:ln>
            <a:noFill/>
          </a:ln>
        </p:spPr>
      </p:pic>
      <p:pic>
        <p:nvPicPr>
          <p:cNvPr id="260" name="Google Shape;260;p29"/>
          <p:cNvPicPr preferRelativeResize="0"/>
          <p:nvPr/>
        </p:nvPicPr>
        <p:blipFill rotWithShape="1">
          <a:blip r:embed="rId6">
            <a:alphaModFix/>
          </a:blip>
          <a:srcRect l="42291" t="35239" r="41149" b="34625"/>
          <a:stretch/>
        </p:blipFill>
        <p:spPr>
          <a:xfrm>
            <a:off x="5625564" y="827413"/>
            <a:ext cx="1166323" cy="1193935"/>
          </a:xfrm>
          <a:prstGeom prst="rect">
            <a:avLst/>
          </a:prstGeom>
          <a:noFill/>
          <a:ln>
            <a:noFill/>
          </a:ln>
        </p:spPr>
      </p:pic>
      <p:pic>
        <p:nvPicPr>
          <p:cNvPr id="261" name="Google Shape;261;p29"/>
          <p:cNvPicPr preferRelativeResize="0"/>
          <p:nvPr/>
        </p:nvPicPr>
        <p:blipFill rotWithShape="1">
          <a:blip r:embed="rId7">
            <a:alphaModFix/>
          </a:blip>
          <a:srcRect l="42568" t="30775" r="42507" b="29314"/>
          <a:stretch/>
        </p:blipFill>
        <p:spPr>
          <a:xfrm>
            <a:off x="7349250" y="246463"/>
            <a:ext cx="1364602" cy="2052726"/>
          </a:xfrm>
          <a:prstGeom prst="rect">
            <a:avLst/>
          </a:prstGeom>
          <a:noFill/>
          <a:ln>
            <a:noFill/>
          </a:ln>
        </p:spPr>
      </p:pic>
      <p:pic>
        <p:nvPicPr>
          <p:cNvPr id="262" name="Google Shape;262;p29"/>
          <p:cNvPicPr preferRelativeResize="0"/>
          <p:nvPr/>
        </p:nvPicPr>
        <p:blipFill>
          <a:blip r:embed="rId8">
            <a:alphaModFix/>
          </a:blip>
          <a:stretch>
            <a:fillRect/>
          </a:stretch>
        </p:blipFill>
        <p:spPr>
          <a:xfrm>
            <a:off x="916302" y="3467150"/>
            <a:ext cx="1271525" cy="1271525"/>
          </a:xfrm>
          <a:prstGeom prst="rect">
            <a:avLst/>
          </a:prstGeom>
          <a:noFill/>
          <a:ln>
            <a:noFill/>
          </a:ln>
        </p:spPr>
      </p:pic>
      <p:pic>
        <p:nvPicPr>
          <p:cNvPr id="263" name="Google Shape;263;p29"/>
          <p:cNvPicPr preferRelativeResize="0"/>
          <p:nvPr/>
        </p:nvPicPr>
        <p:blipFill>
          <a:blip r:embed="rId9">
            <a:alphaModFix/>
          </a:blip>
          <a:stretch>
            <a:fillRect/>
          </a:stretch>
        </p:blipFill>
        <p:spPr>
          <a:xfrm>
            <a:off x="2772750" y="3222684"/>
            <a:ext cx="1166325" cy="1654191"/>
          </a:xfrm>
          <a:prstGeom prst="rect">
            <a:avLst/>
          </a:prstGeom>
          <a:noFill/>
          <a:ln>
            <a:noFill/>
          </a:ln>
        </p:spPr>
      </p:pic>
      <p:pic>
        <p:nvPicPr>
          <p:cNvPr id="264" name="Google Shape;264;p29"/>
          <p:cNvPicPr preferRelativeResize="0"/>
          <p:nvPr/>
        </p:nvPicPr>
        <p:blipFill>
          <a:blip r:embed="rId10">
            <a:alphaModFix/>
          </a:blip>
          <a:stretch>
            <a:fillRect/>
          </a:stretch>
        </p:blipFill>
        <p:spPr>
          <a:xfrm>
            <a:off x="4085050" y="2713698"/>
            <a:ext cx="2979125" cy="1879828"/>
          </a:xfrm>
          <a:prstGeom prst="rect">
            <a:avLst/>
          </a:prstGeom>
          <a:noFill/>
          <a:ln>
            <a:noFill/>
          </a:ln>
        </p:spPr>
      </p:pic>
      <p:pic>
        <p:nvPicPr>
          <p:cNvPr id="265" name="Google Shape;265;p29"/>
          <p:cNvPicPr preferRelativeResize="0"/>
          <p:nvPr/>
        </p:nvPicPr>
        <p:blipFill>
          <a:blip r:embed="rId11">
            <a:alphaModFix/>
          </a:blip>
          <a:stretch>
            <a:fillRect/>
          </a:stretch>
        </p:blipFill>
        <p:spPr>
          <a:xfrm>
            <a:off x="7210150" y="2666239"/>
            <a:ext cx="1693558" cy="2125012"/>
          </a:xfrm>
          <a:prstGeom prst="rect">
            <a:avLst/>
          </a:prstGeom>
          <a:noFill/>
          <a:ln>
            <a:noFill/>
          </a:ln>
        </p:spPr>
      </p:pic>
      <p:sp>
        <p:nvSpPr>
          <p:cNvPr id="266" name="Google Shape;266;p29"/>
          <p:cNvSpPr txBox="1"/>
          <p:nvPr/>
        </p:nvSpPr>
        <p:spPr>
          <a:xfrm>
            <a:off x="826063" y="3145700"/>
            <a:ext cx="1030800" cy="46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000">
                <a:solidFill>
                  <a:srgbClr val="FFFFFF"/>
                </a:solidFill>
                <a:latin typeface="Lato"/>
                <a:ea typeface="Lato"/>
                <a:cs typeface="Lato"/>
                <a:sym typeface="Lato"/>
              </a:rPr>
              <a:t>baby_GT</a:t>
            </a:r>
            <a:endParaRPr sz="1000">
              <a:solidFill>
                <a:srgbClr val="FFFFFF"/>
              </a:solidFill>
              <a:latin typeface="Lato"/>
              <a:ea typeface="Lato"/>
              <a:cs typeface="Lato"/>
              <a:sym typeface="Lato"/>
            </a:endParaRPr>
          </a:p>
        </p:txBody>
      </p:sp>
      <p:sp>
        <p:nvSpPr>
          <p:cNvPr id="267" name="Google Shape;267;p29"/>
          <p:cNvSpPr txBox="1"/>
          <p:nvPr/>
        </p:nvSpPr>
        <p:spPr>
          <a:xfrm>
            <a:off x="2703825" y="254977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000">
                <a:solidFill>
                  <a:srgbClr val="FFFFFF"/>
                </a:solidFill>
                <a:latin typeface="Lato"/>
                <a:ea typeface="Lato"/>
                <a:cs typeface="Lato"/>
                <a:sym typeface="Lato"/>
              </a:rPr>
              <a:t>bird_GT</a:t>
            </a:r>
            <a:endParaRPr sz="1000">
              <a:solidFill>
                <a:srgbClr val="FFFFFF"/>
              </a:solidFill>
              <a:latin typeface="Lato"/>
              <a:ea typeface="Lato"/>
              <a:cs typeface="Lato"/>
              <a:sym typeface="Lato"/>
            </a:endParaRPr>
          </a:p>
        </p:txBody>
      </p:sp>
      <p:sp>
        <p:nvSpPr>
          <p:cNvPr id="268" name="Google Shape;268;p29"/>
          <p:cNvSpPr txBox="1"/>
          <p:nvPr/>
        </p:nvSpPr>
        <p:spPr>
          <a:xfrm>
            <a:off x="4074613" y="21536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000">
                <a:solidFill>
                  <a:srgbClr val="FFFFFF"/>
                </a:solidFill>
                <a:latin typeface="Lato"/>
                <a:ea typeface="Lato"/>
                <a:cs typeface="Lato"/>
                <a:sym typeface="Lato"/>
              </a:rPr>
              <a:t>butterfly_GT</a:t>
            </a:r>
            <a:endParaRPr sz="1000">
              <a:solidFill>
                <a:srgbClr val="FFFFFF"/>
              </a:solidFill>
              <a:latin typeface="Lato"/>
              <a:ea typeface="Lato"/>
              <a:cs typeface="Lato"/>
              <a:sym typeface="Lato"/>
            </a:endParaRPr>
          </a:p>
        </p:txBody>
      </p:sp>
      <p:sp>
        <p:nvSpPr>
          <p:cNvPr id="269" name="Google Shape;269;p29"/>
          <p:cNvSpPr txBox="1"/>
          <p:nvPr/>
        </p:nvSpPr>
        <p:spPr>
          <a:xfrm>
            <a:off x="5903700" y="20213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000">
                <a:solidFill>
                  <a:srgbClr val="FFFFFF"/>
                </a:solidFill>
                <a:latin typeface="Lato"/>
                <a:ea typeface="Lato"/>
                <a:cs typeface="Lato"/>
                <a:sym typeface="Lato"/>
              </a:rPr>
              <a:t>head_GT</a:t>
            </a:r>
            <a:endParaRPr sz="1000">
              <a:solidFill>
                <a:srgbClr val="FFFFFF"/>
              </a:solidFill>
              <a:latin typeface="Lato"/>
              <a:ea typeface="Lato"/>
              <a:cs typeface="Lato"/>
              <a:sym typeface="Lato"/>
            </a:endParaRPr>
          </a:p>
        </p:txBody>
      </p:sp>
      <p:sp>
        <p:nvSpPr>
          <p:cNvPr id="270" name="Google Shape;270;p29"/>
          <p:cNvSpPr txBox="1"/>
          <p:nvPr/>
        </p:nvSpPr>
        <p:spPr>
          <a:xfrm>
            <a:off x="7656950" y="229920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000">
                <a:solidFill>
                  <a:srgbClr val="FFFFFF"/>
                </a:solidFill>
                <a:latin typeface="Lato"/>
                <a:ea typeface="Lato"/>
                <a:cs typeface="Lato"/>
                <a:sym typeface="Lato"/>
              </a:rPr>
              <a:t>woman_GT</a:t>
            </a:r>
            <a:endParaRPr sz="1000">
              <a:solidFill>
                <a:srgbClr val="FFFFFF"/>
              </a:solidFill>
              <a:latin typeface="Lato"/>
              <a:ea typeface="Lato"/>
              <a:cs typeface="Lato"/>
              <a:sym typeface="Lato"/>
            </a:endParaRPr>
          </a:p>
        </p:txBody>
      </p:sp>
      <p:sp>
        <p:nvSpPr>
          <p:cNvPr id="271" name="Google Shape;271;p29"/>
          <p:cNvSpPr txBox="1"/>
          <p:nvPr/>
        </p:nvSpPr>
        <p:spPr>
          <a:xfrm>
            <a:off x="1190225" y="473867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000">
                <a:solidFill>
                  <a:srgbClr val="FFFFFF"/>
                </a:solidFill>
                <a:latin typeface="Lato"/>
                <a:ea typeface="Lato"/>
                <a:cs typeface="Lato"/>
                <a:sym typeface="Lato"/>
              </a:rPr>
              <a:t>dinesh</a:t>
            </a:r>
            <a:endParaRPr sz="1000">
              <a:solidFill>
                <a:srgbClr val="FFFFFF"/>
              </a:solidFill>
              <a:latin typeface="Lato"/>
              <a:ea typeface="Lato"/>
              <a:cs typeface="Lato"/>
              <a:sym typeface="Lato"/>
            </a:endParaRPr>
          </a:p>
        </p:txBody>
      </p:sp>
      <p:sp>
        <p:nvSpPr>
          <p:cNvPr id="272" name="Google Shape;272;p29"/>
          <p:cNvSpPr txBox="1"/>
          <p:nvPr/>
        </p:nvSpPr>
        <p:spPr>
          <a:xfrm>
            <a:off x="3076625" y="487687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000">
                <a:solidFill>
                  <a:srgbClr val="FFFFFF"/>
                </a:solidFill>
                <a:latin typeface="Lato"/>
                <a:ea typeface="Lato"/>
                <a:cs typeface="Lato"/>
                <a:sym typeface="Lato"/>
              </a:rPr>
              <a:t>kaladin</a:t>
            </a:r>
            <a:endParaRPr sz="1000">
              <a:solidFill>
                <a:srgbClr val="FFFFFF"/>
              </a:solidFill>
              <a:latin typeface="Lato"/>
              <a:ea typeface="Lato"/>
              <a:cs typeface="Lato"/>
              <a:sym typeface="Lato"/>
            </a:endParaRPr>
          </a:p>
        </p:txBody>
      </p:sp>
      <p:sp>
        <p:nvSpPr>
          <p:cNvPr id="273" name="Google Shape;273;p29"/>
          <p:cNvSpPr txBox="1"/>
          <p:nvPr/>
        </p:nvSpPr>
        <p:spPr>
          <a:xfrm>
            <a:off x="5336400" y="4593525"/>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000">
                <a:solidFill>
                  <a:srgbClr val="FFFFFF"/>
                </a:solidFill>
                <a:latin typeface="Lato"/>
                <a:ea typeface="Lato"/>
                <a:cs typeface="Lato"/>
                <a:sym typeface="Lato"/>
              </a:rPr>
              <a:t>ninja</a:t>
            </a:r>
            <a:endParaRPr sz="1000">
              <a:solidFill>
                <a:srgbClr val="FFFFFF"/>
              </a:solidFill>
              <a:latin typeface="Lato"/>
              <a:ea typeface="Lato"/>
              <a:cs typeface="Lato"/>
              <a:sym typeface="Lato"/>
            </a:endParaRPr>
          </a:p>
        </p:txBody>
      </p:sp>
      <p:sp>
        <p:nvSpPr>
          <p:cNvPr id="274" name="Google Shape;274;p29"/>
          <p:cNvSpPr txBox="1"/>
          <p:nvPr/>
        </p:nvSpPr>
        <p:spPr>
          <a:xfrm>
            <a:off x="7867350" y="4791250"/>
            <a:ext cx="3000000" cy="30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sz="1000">
                <a:solidFill>
                  <a:srgbClr val="FFFFFF"/>
                </a:solidFill>
                <a:latin typeface="Lato"/>
                <a:ea typeface="Lato"/>
                <a:cs typeface="Lato"/>
                <a:sym typeface="Lato"/>
              </a:rPr>
              <a:t>Wolf</a:t>
            </a:r>
            <a:endParaRPr sz="1000">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Performance analysis</a:t>
            </a:r>
            <a:endParaRPr/>
          </a:p>
        </p:txBody>
      </p:sp>
      <p:graphicFrame>
        <p:nvGraphicFramePr>
          <p:cNvPr id="280" name="Google Shape;280;p30"/>
          <p:cNvGraphicFramePr/>
          <p:nvPr/>
        </p:nvGraphicFramePr>
        <p:xfrm>
          <a:off x="1508050" y="1066825"/>
          <a:ext cx="5015125" cy="3799455"/>
        </p:xfrm>
        <a:graphic>
          <a:graphicData uri="http://schemas.openxmlformats.org/drawingml/2006/table">
            <a:tbl>
              <a:tblPr>
                <a:noFill/>
                <a:tableStyleId>{DADB072D-39A1-4C6C-BF6A-295E19C14930}</a:tableStyleId>
              </a:tblPr>
              <a:tblGrid>
                <a:gridCol w="1530900">
                  <a:extLst>
                    <a:ext uri="{9D8B030D-6E8A-4147-A177-3AD203B41FA5}">
                      <a16:colId xmlns:a16="http://schemas.microsoft.com/office/drawing/2014/main" val="20000"/>
                    </a:ext>
                  </a:extLst>
                </a:gridCol>
                <a:gridCol w="1916050">
                  <a:extLst>
                    <a:ext uri="{9D8B030D-6E8A-4147-A177-3AD203B41FA5}">
                      <a16:colId xmlns:a16="http://schemas.microsoft.com/office/drawing/2014/main" val="20001"/>
                    </a:ext>
                  </a:extLst>
                </a:gridCol>
                <a:gridCol w="1568175">
                  <a:extLst>
                    <a:ext uri="{9D8B030D-6E8A-4147-A177-3AD203B41FA5}">
                      <a16:colId xmlns:a16="http://schemas.microsoft.com/office/drawing/2014/main" val="20002"/>
                    </a:ext>
                  </a:extLst>
                </a:gridCol>
              </a:tblGrid>
              <a:tr h="321750">
                <a:tc>
                  <a:txBody>
                    <a:bodyPr/>
                    <a:lstStyle/>
                    <a:p>
                      <a:pPr marL="0" lvl="0" indent="0" algn="l" rtl="0">
                        <a:spcBef>
                          <a:spcPts val="0"/>
                        </a:spcBef>
                        <a:spcAft>
                          <a:spcPts val="0"/>
                        </a:spcAft>
                        <a:buNone/>
                      </a:pPr>
                      <a:r>
                        <a:rPr lang="zh-CN" sz="1200">
                          <a:solidFill>
                            <a:srgbClr val="FFFFFF"/>
                          </a:solidFill>
                        </a:rPr>
                        <a:t>Image</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Bicubic Interpolation</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CNN prediction</a:t>
                      </a:r>
                      <a:endParaRPr sz="1200">
                        <a:solidFill>
                          <a:srgbClr val="FFFFFF"/>
                        </a:solidFill>
                      </a:endParaRPr>
                    </a:p>
                  </a:txBody>
                  <a:tcPr marL="91425" marR="91425" marT="91425" marB="91425"/>
                </a:tc>
                <a:extLst>
                  <a:ext uri="{0D108BD9-81ED-4DB2-BD59-A6C34878D82A}">
                    <a16:rowId xmlns:a16="http://schemas.microsoft.com/office/drawing/2014/main" val="10000"/>
                  </a:ext>
                </a:extLst>
              </a:tr>
              <a:tr h="381525">
                <a:tc>
                  <a:txBody>
                    <a:bodyPr/>
                    <a:lstStyle/>
                    <a:p>
                      <a:pPr marL="0" lvl="0" indent="0" algn="l" rtl="0">
                        <a:spcBef>
                          <a:spcPts val="0"/>
                        </a:spcBef>
                        <a:spcAft>
                          <a:spcPts val="0"/>
                        </a:spcAft>
                        <a:buNone/>
                      </a:pPr>
                      <a:r>
                        <a:rPr lang="zh-CN" sz="1200">
                          <a:solidFill>
                            <a:srgbClr val="FFFFFF"/>
                          </a:solidFill>
                        </a:rPr>
                        <a:t>baby_GT</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27.9642dB</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29.6629dB</a:t>
                      </a:r>
                      <a:endParaRPr sz="1200">
                        <a:solidFill>
                          <a:srgbClr val="FFFFFF"/>
                        </a:solidFill>
                      </a:endParaRPr>
                    </a:p>
                  </a:txBody>
                  <a:tcPr marL="91425" marR="91425" marT="91425" marB="91425"/>
                </a:tc>
                <a:extLst>
                  <a:ext uri="{0D108BD9-81ED-4DB2-BD59-A6C34878D82A}">
                    <a16:rowId xmlns:a16="http://schemas.microsoft.com/office/drawing/2014/main" val="10001"/>
                  </a:ext>
                </a:extLst>
              </a:tr>
              <a:tr h="381525">
                <a:tc>
                  <a:txBody>
                    <a:bodyPr/>
                    <a:lstStyle/>
                    <a:p>
                      <a:pPr marL="0" lvl="0" indent="0" algn="l" rtl="0">
                        <a:spcBef>
                          <a:spcPts val="0"/>
                        </a:spcBef>
                        <a:spcAft>
                          <a:spcPts val="0"/>
                        </a:spcAft>
                        <a:buNone/>
                      </a:pPr>
                      <a:r>
                        <a:rPr lang="zh-CN" sz="1200">
                          <a:solidFill>
                            <a:srgbClr val="FFFFFF"/>
                          </a:solidFill>
                        </a:rPr>
                        <a:t>bird_GT</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19.4617dB</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24.8802dB</a:t>
                      </a:r>
                      <a:endParaRPr sz="1200">
                        <a:solidFill>
                          <a:srgbClr val="FFFFFF"/>
                        </a:solidFill>
                      </a:endParaRPr>
                    </a:p>
                  </a:txBody>
                  <a:tcPr marL="91425" marR="91425" marT="91425" marB="91425"/>
                </a:tc>
                <a:extLst>
                  <a:ext uri="{0D108BD9-81ED-4DB2-BD59-A6C34878D82A}">
                    <a16:rowId xmlns:a16="http://schemas.microsoft.com/office/drawing/2014/main" val="10002"/>
                  </a:ext>
                </a:extLst>
              </a:tr>
              <a:tr h="381525">
                <a:tc>
                  <a:txBody>
                    <a:bodyPr/>
                    <a:lstStyle/>
                    <a:p>
                      <a:pPr marL="0" lvl="0" indent="0" algn="l" rtl="0">
                        <a:spcBef>
                          <a:spcPts val="0"/>
                        </a:spcBef>
                        <a:spcAft>
                          <a:spcPts val="0"/>
                        </a:spcAft>
                        <a:buNone/>
                      </a:pPr>
                      <a:r>
                        <a:rPr lang="zh-CN" sz="1200">
                          <a:solidFill>
                            <a:srgbClr val="FFFFFF"/>
                          </a:solidFill>
                        </a:rPr>
                        <a:t>butterfly_GT</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27.5094</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26.5611</a:t>
                      </a:r>
                      <a:endParaRPr sz="1200">
                        <a:solidFill>
                          <a:srgbClr val="FFFFFF"/>
                        </a:solidFill>
                      </a:endParaRPr>
                    </a:p>
                  </a:txBody>
                  <a:tcPr marL="91425" marR="91425" marT="91425" marB="91425"/>
                </a:tc>
                <a:extLst>
                  <a:ext uri="{0D108BD9-81ED-4DB2-BD59-A6C34878D82A}">
                    <a16:rowId xmlns:a16="http://schemas.microsoft.com/office/drawing/2014/main" val="10003"/>
                  </a:ext>
                </a:extLst>
              </a:tr>
              <a:tr h="381525">
                <a:tc>
                  <a:txBody>
                    <a:bodyPr/>
                    <a:lstStyle/>
                    <a:p>
                      <a:pPr marL="0" lvl="0" indent="0" algn="l" rtl="0">
                        <a:spcBef>
                          <a:spcPts val="0"/>
                        </a:spcBef>
                        <a:spcAft>
                          <a:spcPts val="0"/>
                        </a:spcAft>
                        <a:buNone/>
                      </a:pPr>
                      <a:r>
                        <a:rPr lang="zh-CN" sz="1200">
                          <a:solidFill>
                            <a:srgbClr val="FFFFFF"/>
                          </a:solidFill>
                        </a:rPr>
                        <a:t>head_GT</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27.4480</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26.9846</a:t>
                      </a:r>
                      <a:endParaRPr sz="1200">
                        <a:solidFill>
                          <a:srgbClr val="FFFFFF"/>
                        </a:solidFill>
                      </a:endParaRPr>
                    </a:p>
                  </a:txBody>
                  <a:tcPr marL="91425" marR="91425" marT="91425" marB="91425"/>
                </a:tc>
                <a:extLst>
                  <a:ext uri="{0D108BD9-81ED-4DB2-BD59-A6C34878D82A}">
                    <a16:rowId xmlns:a16="http://schemas.microsoft.com/office/drawing/2014/main" val="10004"/>
                  </a:ext>
                </a:extLst>
              </a:tr>
              <a:tr h="381525">
                <a:tc>
                  <a:txBody>
                    <a:bodyPr/>
                    <a:lstStyle/>
                    <a:p>
                      <a:pPr marL="0" lvl="0" indent="0" algn="l" rtl="0">
                        <a:spcBef>
                          <a:spcPts val="0"/>
                        </a:spcBef>
                        <a:spcAft>
                          <a:spcPts val="0"/>
                        </a:spcAft>
                        <a:buNone/>
                      </a:pPr>
                      <a:r>
                        <a:rPr lang="zh-CN" sz="1200">
                          <a:solidFill>
                            <a:srgbClr val="FFFFFF"/>
                          </a:solidFill>
                        </a:rPr>
                        <a:t>woman_GT</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20.1777</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21.8148</a:t>
                      </a:r>
                      <a:endParaRPr sz="1200">
                        <a:solidFill>
                          <a:srgbClr val="FFFFFF"/>
                        </a:solidFill>
                      </a:endParaRPr>
                    </a:p>
                  </a:txBody>
                  <a:tcPr marL="91425" marR="91425" marT="91425" marB="91425"/>
                </a:tc>
                <a:extLst>
                  <a:ext uri="{0D108BD9-81ED-4DB2-BD59-A6C34878D82A}">
                    <a16:rowId xmlns:a16="http://schemas.microsoft.com/office/drawing/2014/main" val="10005"/>
                  </a:ext>
                </a:extLst>
              </a:tr>
              <a:tr h="381525">
                <a:tc>
                  <a:txBody>
                    <a:bodyPr/>
                    <a:lstStyle/>
                    <a:p>
                      <a:pPr marL="0" lvl="0" indent="0" algn="l" rtl="0">
                        <a:spcBef>
                          <a:spcPts val="0"/>
                        </a:spcBef>
                        <a:spcAft>
                          <a:spcPts val="0"/>
                        </a:spcAft>
                        <a:buNone/>
                      </a:pPr>
                      <a:r>
                        <a:rPr lang="zh-CN" sz="1200">
                          <a:solidFill>
                            <a:srgbClr val="FFFFFF"/>
                          </a:solidFill>
                        </a:rPr>
                        <a:t>dinesh</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40.9340</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42.1107</a:t>
                      </a:r>
                      <a:endParaRPr sz="1200">
                        <a:solidFill>
                          <a:srgbClr val="FFFFFF"/>
                        </a:solidFill>
                      </a:endParaRPr>
                    </a:p>
                  </a:txBody>
                  <a:tcPr marL="91425" marR="91425" marT="91425" marB="91425"/>
                </a:tc>
                <a:extLst>
                  <a:ext uri="{0D108BD9-81ED-4DB2-BD59-A6C34878D82A}">
                    <a16:rowId xmlns:a16="http://schemas.microsoft.com/office/drawing/2014/main" val="10006"/>
                  </a:ext>
                </a:extLst>
              </a:tr>
              <a:tr h="381525">
                <a:tc>
                  <a:txBody>
                    <a:bodyPr/>
                    <a:lstStyle/>
                    <a:p>
                      <a:pPr marL="0" lvl="0" indent="0" algn="l" rtl="0">
                        <a:spcBef>
                          <a:spcPts val="0"/>
                        </a:spcBef>
                        <a:spcAft>
                          <a:spcPts val="0"/>
                        </a:spcAft>
                        <a:buNone/>
                      </a:pPr>
                      <a:r>
                        <a:rPr lang="zh-CN" sz="1200">
                          <a:solidFill>
                            <a:srgbClr val="FFFFFF"/>
                          </a:solidFill>
                        </a:rPr>
                        <a:t>kaladin</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29.8210</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30.8748</a:t>
                      </a:r>
                      <a:endParaRPr sz="1200">
                        <a:solidFill>
                          <a:srgbClr val="FFFFFF"/>
                        </a:solidFill>
                      </a:endParaRPr>
                    </a:p>
                  </a:txBody>
                  <a:tcPr marL="91425" marR="91425" marT="91425" marB="91425"/>
                </a:tc>
                <a:extLst>
                  <a:ext uri="{0D108BD9-81ED-4DB2-BD59-A6C34878D82A}">
                    <a16:rowId xmlns:a16="http://schemas.microsoft.com/office/drawing/2014/main" val="10007"/>
                  </a:ext>
                </a:extLst>
              </a:tr>
              <a:tr h="381525">
                <a:tc>
                  <a:txBody>
                    <a:bodyPr/>
                    <a:lstStyle/>
                    <a:p>
                      <a:pPr marL="0" lvl="0" indent="0" algn="l" rtl="0">
                        <a:spcBef>
                          <a:spcPts val="0"/>
                        </a:spcBef>
                        <a:spcAft>
                          <a:spcPts val="0"/>
                        </a:spcAft>
                        <a:buNone/>
                      </a:pPr>
                      <a:r>
                        <a:rPr lang="zh-CN" sz="1200">
                          <a:solidFill>
                            <a:srgbClr val="FFFFFF"/>
                          </a:solidFill>
                        </a:rPr>
                        <a:t>ninja</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46.7002</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46.7944</a:t>
                      </a:r>
                      <a:endParaRPr sz="1200">
                        <a:solidFill>
                          <a:srgbClr val="FFFFFF"/>
                        </a:solidFill>
                      </a:endParaRPr>
                    </a:p>
                  </a:txBody>
                  <a:tcPr marL="91425" marR="91425" marT="91425" marB="91425"/>
                </a:tc>
                <a:extLst>
                  <a:ext uri="{0D108BD9-81ED-4DB2-BD59-A6C34878D82A}">
                    <a16:rowId xmlns:a16="http://schemas.microsoft.com/office/drawing/2014/main" val="10008"/>
                  </a:ext>
                </a:extLst>
              </a:tr>
              <a:tr h="381525">
                <a:tc>
                  <a:txBody>
                    <a:bodyPr/>
                    <a:lstStyle/>
                    <a:p>
                      <a:pPr marL="0" lvl="0" indent="0" algn="l" rtl="0">
                        <a:spcBef>
                          <a:spcPts val="0"/>
                        </a:spcBef>
                        <a:spcAft>
                          <a:spcPts val="0"/>
                        </a:spcAft>
                        <a:buNone/>
                      </a:pPr>
                      <a:r>
                        <a:rPr lang="zh-CN" sz="1200">
                          <a:solidFill>
                            <a:srgbClr val="FFFFFF"/>
                          </a:solidFill>
                        </a:rPr>
                        <a:t>Wolf</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37.4805</a:t>
                      </a:r>
                      <a:endParaRPr sz="1200">
                        <a:solidFill>
                          <a:srgbClr val="FFFFFF"/>
                        </a:solidFill>
                      </a:endParaRPr>
                    </a:p>
                  </a:txBody>
                  <a:tcPr marL="91425" marR="91425" marT="91425" marB="91425"/>
                </a:tc>
                <a:tc>
                  <a:txBody>
                    <a:bodyPr/>
                    <a:lstStyle/>
                    <a:p>
                      <a:pPr marL="0" lvl="0" indent="0" algn="l" rtl="0">
                        <a:spcBef>
                          <a:spcPts val="0"/>
                        </a:spcBef>
                        <a:spcAft>
                          <a:spcPts val="0"/>
                        </a:spcAft>
                        <a:buNone/>
                      </a:pPr>
                      <a:r>
                        <a:rPr lang="zh-CN" sz="1200">
                          <a:solidFill>
                            <a:srgbClr val="FFFFFF"/>
                          </a:solidFill>
                        </a:rPr>
                        <a:t>37.4118</a:t>
                      </a:r>
                      <a:endParaRPr sz="1200">
                        <a:solidFill>
                          <a:srgbClr val="FFFFFF"/>
                        </a:solidFill>
                      </a:endParaRPr>
                    </a:p>
                  </a:txBody>
                  <a:tcPr marL="91425" marR="91425" marT="91425" marB="91425"/>
                </a:tc>
                <a:extLst>
                  <a:ext uri="{0D108BD9-81ED-4DB2-BD59-A6C34878D82A}">
                    <a16:rowId xmlns:a16="http://schemas.microsoft.com/office/drawing/2014/main" val="10009"/>
                  </a:ext>
                </a:extLst>
              </a:tr>
            </a:tbl>
          </a:graphicData>
        </a:graphic>
      </p:graphicFrame>
      <p:sp>
        <p:nvSpPr>
          <p:cNvPr id="281" name="Google Shape;281;p30"/>
          <p:cNvSpPr txBox="1"/>
          <p:nvPr/>
        </p:nvSpPr>
        <p:spPr>
          <a:xfrm>
            <a:off x="6523175" y="3105975"/>
            <a:ext cx="7156200" cy="83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zh-CN">
                <a:solidFill>
                  <a:srgbClr val="FFFFFF"/>
                </a:solidFill>
                <a:latin typeface="Lato"/>
                <a:ea typeface="Lato"/>
                <a:cs typeface="Lato"/>
                <a:sym typeface="Lato"/>
              </a:rPr>
              <a:t>avg prediction PSNR: 31.8995</a:t>
            </a:r>
            <a:endParaRPr>
              <a:solidFill>
                <a:srgbClr val="FFFFFF"/>
              </a:solidFill>
              <a:latin typeface="Lato"/>
              <a:ea typeface="Lato"/>
              <a:cs typeface="Lato"/>
              <a:sym typeface="Lato"/>
            </a:endParaRPr>
          </a:p>
          <a:p>
            <a:pPr marL="0" lvl="0" indent="0" algn="l" rtl="0">
              <a:spcBef>
                <a:spcPts val="0"/>
              </a:spcBef>
              <a:spcAft>
                <a:spcPts val="0"/>
              </a:spcAft>
              <a:buNone/>
            </a:pPr>
            <a:r>
              <a:rPr lang="zh-CN">
                <a:solidFill>
                  <a:srgbClr val="FFFFFF"/>
                </a:solidFill>
                <a:latin typeface="Lato"/>
                <a:ea typeface="Lato"/>
                <a:cs typeface="Lato"/>
                <a:sym typeface="Lato"/>
              </a:rPr>
              <a:t>avg bicubic PSNR: 30.8363</a:t>
            </a:r>
            <a:endParaRPr>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Performance analysis</a:t>
            </a:r>
            <a:endParaRPr/>
          </a:p>
        </p:txBody>
      </p:sp>
      <p:sp>
        <p:nvSpPr>
          <p:cNvPr id="287" name="Google Shape;287;p31"/>
          <p:cNvSpPr txBox="1">
            <a:spLocks noGrp="1"/>
          </p:cNvSpPr>
          <p:nvPr>
            <p:ph type="body" idx="1"/>
          </p:nvPr>
        </p:nvSpPr>
        <p:spPr>
          <a:xfrm>
            <a:off x="655900" y="1493925"/>
            <a:ext cx="27522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This result is obtained by averaging over hundreds of patches</a:t>
            </a:r>
            <a:endParaRPr/>
          </a:p>
          <a:p>
            <a:pPr marL="0" lvl="0" indent="0" algn="l" rtl="0">
              <a:spcBef>
                <a:spcPts val="1600"/>
              </a:spcBef>
              <a:spcAft>
                <a:spcPts val="0"/>
              </a:spcAft>
              <a:buNone/>
            </a:pPr>
            <a:r>
              <a:rPr lang="zh-CN"/>
              <a:t>Since PSNR is very dataset-dependent, it is more useful to look at image-specific comparisons. However we can still see that PSNR increase becomes minimal with the increase of epochs.</a:t>
            </a:r>
            <a:endParaRPr/>
          </a:p>
          <a:p>
            <a:pPr marL="0" lvl="0" indent="0" algn="l" rtl="0">
              <a:spcBef>
                <a:spcPts val="1600"/>
              </a:spcBef>
              <a:spcAft>
                <a:spcPts val="1600"/>
              </a:spcAft>
              <a:buNone/>
            </a:pPr>
            <a:endParaRPr/>
          </a:p>
        </p:txBody>
      </p:sp>
      <p:pic>
        <p:nvPicPr>
          <p:cNvPr id="288" name="Google Shape;288;p31"/>
          <p:cNvPicPr preferRelativeResize="0"/>
          <p:nvPr/>
        </p:nvPicPr>
        <p:blipFill>
          <a:blip r:embed="rId3">
            <a:alphaModFix/>
          </a:blip>
          <a:stretch>
            <a:fillRect/>
          </a:stretch>
        </p:blipFill>
        <p:spPr>
          <a:xfrm>
            <a:off x="3960200" y="1414275"/>
            <a:ext cx="4086225" cy="2990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Disclaimer</a:t>
            </a:r>
            <a:endParaRPr/>
          </a:p>
        </p:txBody>
      </p:sp>
      <p:sp>
        <p:nvSpPr>
          <p:cNvPr id="294" name="Google Shape;294;p32"/>
          <p:cNvSpPr txBox="1">
            <a:spLocks noGrp="1"/>
          </p:cNvSpPr>
          <p:nvPr>
            <p:ph type="body" idx="1"/>
          </p:nvPr>
        </p:nvSpPr>
        <p:spPr>
          <a:xfrm>
            <a:off x="1297500" y="1307850"/>
            <a:ext cx="7038900" cy="29112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zh-CN"/>
              <a:t>It seems PSNR is not necessarily indicative of SR Quality</a:t>
            </a:r>
            <a:endParaRPr/>
          </a:p>
          <a:p>
            <a:pPr marL="457200" lvl="0" indent="0" algn="l" rtl="0">
              <a:spcBef>
                <a:spcPts val="1600"/>
              </a:spcBef>
              <a:spcAft>
                <a:spcPts val="0"/>
              </a:spcAft>
              <a:buNone/>
            </a:pPr>
            <a:r>
              <a:rPr lang="zh-CN"/>
              <a:t>The Butterfly’s prediction looks better than the bicubic interpolation but it has a lower PSNR</a:t>
            </a:r>
            <a:endParaRPr/>
          </a:p>
          <a:p>
            <a:pPr marL="457200" lvl="0" indent="0" algn="l" rtl="0">
              <a:spcBef>
                <a:spcPts val="1600"/>
              </a:spcBef>
              <a:spcAft>
                <a:spcPts val="1600"/>
              </a:spcAft>
              <a:buNone/>
            </a:pPr>
            <a:r>
              <a:rPr lang="zh-CN"/>
              <a:t>It seems that predictions change overall brightness of the image. This likely results in a higher MSE which results in a lower PSNR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Convergence</a:t>
            </a:r>
            <a:endParaRPr/>
          </a:p>
        </p:txBody>
      </p:sp>
      <p:sp>
        <p:nvSpPr>
          <p:cNvPr id="300" name="Google Shape;300;p33"/>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1" name="Google Shape;301;p33"/>
          <p:cNvPicPr preferRelativeResize="0"/>
          <p:nvPr/>
        </p:nvPicPr>
        <p:blipFill>
          <a:blip r:embed="rId3">
            <a:alphaModFix/>
          </a:blip>
          <a:stretch>
            <a:fillRect/>
          </a:stretch>
        </p:blipFill>
        <p:spPr>
          <a:xfrm>
            <a:off x="1524000" y="285750"/>
            <a:ext cx="6096000" cy="4572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What is Super Resolution?</a:t>
            </a:r>
            <a:endParaRPr/>
          </a:p>
        </p:txBody>
      </p:sp>
      <p:sp>
        <p:nvSpPr>
          <p:cNvPr id="141" name="Google Shape;141;p14"/>
          <p:cNvSpPr txBox="1">
            <a:spLocks noGrp="1"/>
          </p:cNvSpPr>
          <p:nvPr>
            <p:ph type="body" idx="1"/>
          </p:nvPr>
        </p:nvSpPr>
        <p:spPr>
          <a:xfrm>
            <a:off x="1297500" y="1254184"/>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Super resolution is the process of recovering a High Resolution image from a given Low Resolution image.</a:t>
            </a:r>
            <a:endParaRPr dirty="0"/>
          </a:p>
          <a:p>
            <a:pPr marL="0" lvl="0" indent="0" algn="l" rtl="0">
              <a:spcBef>
                <a:spcPts val="1600"/>
              </a:spcBef>
              <a:spcAft>
                <a:spcPts val="0"/>
              </a:spcAft>
              <a:buNone/>
            </a:pPr>
            <a:r>
              <a:rPr lang="zh-CN" dirty="0"/>
              <a:t>Conventional methods of scaling up images to a higher size often fail to recover detail th</a:t>
            </a:r>
            <a:r>
              <a:rPr lang="zh-CN"/>
              <a:t>at</a:t>
            </a:r>
            <a:r>
              <a:rPr lang="en-CA" altLang="zh-CN"/>
              <a:t> was lost.</a:t>
            </a:r>
            <a:r>
              <a:rPr lang="zh-CN"/>
              <a:t> </a:t>
            </a:r>
            <a:r>
              <a:rPr lang="zh-CN" dirty="0"/>
              <a:t>Instead the upscaled image either looks pixelated or blurry</a:t>
            </a:r>
            <a:endParaRPr dirty="0"/>
          </a:p>
          <a:p>
            <a:pPr marL="0" lvl="0" indent="0" algn="l" rtl="0">
              <a:spcBef>
                <a:spcPts val="1600"/>
              </a:spcBef>
              <a:spcAft>
                <a:spcPts val="0"/>
              </a:spcAft>
              <a:buNone/>
            </a:pPr>
            <a:r>
              <a:rPr lang="zh-CN" dirty="0"/>
              <a:t>The goal of super resolution imagery is to recover, or make a guess at recovering this loss detail</a:t>
            </a:r>
            <a:endParaRPr dirty="0"/>
          </a:p>
          <a:p>
            <a:pPr marL="0" lvl="0" indent="0" algn="l" rtl="0">
              <a:spcBef>
                <a:spcPts val="1600"/>
              </a:spcBef>
              <a:spcAft>
                <a:spcPts val="1600"/>
              </a:spcAft>
              <a:buNone/>
            </a:pPr>
            <a:endParaRPr dirty="0"/>
          </a:p>
        </p:txBody>
      </p:sp>
      <p:pic>
        <p:nvPicPr>
          <p:cNvPr id="2" name="Picture 1">
            <a:extLst>
              <a:ext uri="{FF2B5EF4-FFF2-40B4-BE49-F238E27FC236}">
                <a16:creationId xmlns:a16="http://schemas.microsoft.com/office/drawing/2014/main" id="{663B2A7F-F0C4-415D-B9D1-681A6030DA1D}"/>
              </a:ext>
            </a:extLst>
          </p:cNvPr>
          <p:cNvPicPr>
            <a:picLocks noChangeAspect="1"/>
          </p:cNvPicPr>
          <p:nvPr/>
        </p:nvPicPr>
        <p:blipFill>
          <a:blip r:embed="rId5"/>
          <a:stretch>
            <a:fillRect/>
          </a:stretch>
        </p:blipFill>
        <p:spPr>
          <a:xfrm>
            <a:off x="2420207" y="3050517"/>
            <a:ext cx="4303585" cy="1699233"/>
          </a:xfrm>
          <a:prstGeom prst="rect">
            <a:avLst/>
          </a:prstGeom>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10" name="Ink 9">
                <a:extLst>
                  <a:ext uri="{FF2B5EF4-FFF2-40B4-BE49-F238E27FC236}">
                    <a16:creationId xmlns:a16="http://schemas.microsoft.com/office/drawing/2014/main" id="{3D0077B3-A1F0-42C6-90E4-421D218BDB2C}"/>
                  </a:ext>
                </a:extLst>
              </p14:cNvPr>
              <p14:cNvContentPartPr/>
              <p14:nvPr>
                <p:extLst>
                  <p:ext uri="{42D2F446-02D8-4167-A562-619A0277C38B}">
                    <p15:isNarration xmlns:p15="http://schemas.microsoft.com/office/powerpoint/2012/main" val="1"/>
                  </p:ext>
                </p:extLst>
              </p14:nvPr>
            </p14:nvContentPartPr>
            <p14:xfrm>
              <a:off x="1331280" y="1414440"/>
              <a:ext cx="6769440" cy="3570840"/>
            </p14:xfrm>
          </p:contentPart>
        </mc:Choice>
        <mc:Fallback>
          <p:pic>
            <p:nvPicPr>
              <p:cNvPr id="10" name="Ink 9">
                <a:extLst>
                  <a:ext uri="{FF2B5EF4-FFF2-40B4-BE49-F238E27FC236}">
                    <a16:creationId xmlns:a16="http://schemas.microsoft.com/office/drawing/2014/main" id="{3D0077B3-A1F0-42C6-90E4-421D218BDB2C}"/>
                  </a:ext>
                </a:extLst>
              </p:cNvPr>
              <p:cNvPicPr>
                <a:picLocks noGrp="1" noRot="1" noChangeAspect="1" noMove="1" noResize="1" noEditPoints="1" noAdjustHandles="1" noChangeArrowheads="1" noChangeShapeType="1"/>
              </p:cNvPicPr>
              <p:nvPr/>
            </p:nvPicPr>
            <p:blipFill>
              <a:blip r:embed="rId7"/>
              <a:stretch>
                <a:fillRect/>
              </a:stretch>
            </p:blipFill>
            <p:spPr>
              <a:xfrm>
                <a:off x="1315440" y="1351080"/>
                <a:ext cx="6800760" cy="3643560"/>
              </a:xfrm>
              <a:prstGeom prst="rect">
                <a:avLst/>
              </a:prstGeom>
            </p:spPr>
          </p:pic>
        </mc:Fallback>
      </mc:AlternateContent>
      <p:pic>
        <p:nvPicPr>
          <p:cNvPr id="11" name="Audio 10">
            <a:hlinkClick r:id="" action="ppaction://media"/>
            <a:extLst>
              <a:ext uri="{FF2B5EF4-FFF2-40B4-BE49-F238E27FC236}">
                <a16:creationId xmlns:a16="http://schemas.microsoft.com/office/drawing/2014/main" id="{02F38B81-A786-41E3-95C5-D56DDA7ABDE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098"/>
    </mc:Choice>
    <mc:Fallback>
      <p:transition spd="slow" advTm="32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par>
                                <p:cTn id="7" presetID="59"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md type="call" cmd="playFrom(0.0)">
                                      <p:cBhvr>
                                        <p:cTn id="9"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Challenges faced</a:t>
            </a:r>
            <a:endParaRPr/>
          </a:p>
        </p:txBody>
      </p:sp>
      <p:sp>
        <p:nvSpPr>
          <p:cNvPr id="307" name="Google Shape;307;p34"/>
          <p:cNvSpPr txBox="1">
            <a:spLocks noGrp="1"/>
          </p:cNvSpPr>
          <p:nvPr>
            <p:ph type="body" idx="1"/>
          </p:nvPr>
        </p:nvSpPr>
        <p:spPr>
          <a:xfrm>
            <a:off x="1297500" y="143080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The main challenge we faced were performance related.  Although both of us have gaming computers, our video cards are not top of the line. So we had to pick a solution that allowed us to yield acceptable results within a reasonable amount of time. </a:t>
            </a:r>
            <a:endParaRPr/>
          </a:p>
          <a:p>
            <a:pPr marL="0" lvl="0" indent="0" algn="l" rtl="0">
              <a:spcBef>
                <a:spcPts val="1600"/>
              </a:spcBef>
              <a:spcAft>
                <a:spcPts val="0"/>
              </a:spcAft>
              <a:buNone/>
            </a:pPr>
            <a:r>
              <a:rPr lang="zh-CN"/>
              <a:t>We also for a while had PSNR values that implied our network was performing poorly compared to bicubic interpolation. This was hard to reconcile with the fact that although results weren’t perfect for our network, they DID look better. It turned out that PSNR is very dependent on the dataset, and we do have similar or greater image-specific PSNR comparing to Bicubic.</a:t>
            </a:r>
            <a:endParaRPr/>
          </a:p>
          <a:p>
            <a:pPr marL="0" lvl="0" indent="0" algn="l" rtl="0">
              <a:spcBef>
                <a:spcPts val="1600"/>
              </a:spcBef>
              <a:spcAft>
                <a:spcPts val="1600"/>
              </a:spcAft>
              <a:buNone/>
            </a:pPr>
            <a:r>
              <a:rPr lang="zh-CN"/>
              <a:t>Figuring out the exact logistics of how predictions were made was also difficult. It took a thorough reading of not only the paper but also the source code. This was made more difficult by the code being in MATLAB. So far the network outputs an image slightly smaller than the actual scale factor because no padding is used for the convolutions. We opted to just copy the SR part into the center of the Bicubic image.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What’s next?</a:t>
            </a:r>
            <a:endParaRPr/>
          </a:p>
        </p:txBody>
      </p:sp>
      <p:sp>
        <p:nvSpPr>
          <p:cNvPr id="313" name="Google Shape;313;p3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zh-CN"/>
              <a:t>SRGAN makes use of a loss function that uses the convolution layers of a pretrained classifier (VGG19) instead of Mean Square Error (MSE).  This classifier measures “perceptual loss”.  Our novel idea is to use this same classifier as a loss function for our network. We believe this will improve the performance of the network while still retaining the simplicity of the structure. </a:t>
            </a:r>
            <a:endParaRPr/>
          </a:p>
          <a:p>
            <a:pPr marL="457200" lvl="0" indent="-311150" algn="l" rtl="0">
              <a:spcBef>
                <a:spcPts val="0"/>
              </a:spcBef>
              <a:spcAft>
                <a:spcPts val="0"/>
              </a:spcAft>
              <a:buSzPts val="1300"/>
              <a:buAutoNum type="arabicPeriod"/>
            </a:pPr>
            <a:r>
              <a:rPr lang="zh-CN"/>
              <a:t>The paper made no mention of why they used bicubic interpolation to preprocess input images during training and predicting. We want to try using the other two methods of interpolation, namely nearest neighbour and bilinear to see what kind of impact it will have on the performance of the network</a:t>
            </a:r>
            <a:endParaRPr/>
          </a:p>
          <a:p>
            <a:pPr marL="457200" lvl="0" indent="-311150" algn="l" rtl="0">
              <a:spcBef>
                <a:spcPts val="0"/>
              </a:spcBef>
              <a:spcAft>
                <a:spcPts val="0"/>
              </a:spcAft>
              <a:buSzPts val="1300"/>
              <a:buAutoNum type="arabicPeriod"/>
            </a:pPr>
            <a:r>
              <a:rPr lang="zh-CN"/>
              <a:t>We might switch to Colab to train our networks instead of our own machines. We found training time to be less than the allowed amount of 12 hours on Colab</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What we have done so far?</a:t>
            </a:r>
            <a:endParaRPr/>
          </a:p>
        </p:txBody>
      </p:sp>
      <p:sp>
        <p:nvSpPr>
          <p:cNvPr id="153" name="Google Shape;153;p1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dirty="0"/>
              <a:t>Our solution is an implementation of the model described in the paper “Image Super-Resolution Using Deep Convolutional Networks” by Dong et. al. </a:t>
            </a:r>
            <a:r>
              <a:rPr lang="en-CA" altLang="zh-CN" dirty="0"/>
              <a:t> Which uses a fully convolutional neural network</a:t>
            </a:r>
            <a:endParaRPr dirty="0"/>
          </a:p>
          <a:p>
            <a:pPr marL="0" lvl="0" indent="0" algn="l" rtl="0">
              <a:spcBef>
                <a:spcPts val="1600"/>
              </a:spcBef>
              <a:spcAft>
                <a:spcPts val="0"/>
              </a:spcAft>
              <a:buNone/>
            </a:pPr>
            <a:r>
              <a:rPr lang="zh-CN" dirty="0"/>
              <a:t>First images are resized to their desired size using bicubic interpolation. </a:t>
            </a:r>
            <a:endParaRPr lang="en-CA" altLang="zh-CN" dirty="0"/>
          </a:p>
          <a:p>
            <a:pPr marL="0" lvl="0" indent="0" algn="l" rtl="0">
              <a:spcBef>
                <a:spcPts val="1600"/>
              </a:spcBef>
              <a:spcAft>
                <a:spcPts val="0"/>
              </a:spcAft>
              <a:buNone/>
            </a:pPr>
            <a:r>
              <a:rPr lang="zh-CN" dirty="0"/>
              <a:t>Images are then converted to YCbCr color space. The network takes the Y channel, which measures luminosity, as input and outputs the SR image’s Y channel. The other two channels are upscaled with bicubic interpolation</a:t>
            </a:r>
            <a:endParaRPr dirty="0"/>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14" name="Ink 13">
                <a:extLst>
                  <a:ext uri="{FF2B5EF4-FFF2-40B4-BE49-F238E27FC236}">
                    <a16:creationId xmlns:a16="http://schemas.microsoft.com/office/drawing/2014/main" id="{CBA5CEC2-56B4-42D1-8F83-D086A712FF10}"/>
                  </a:ext>
                </a:extLst>
              </p14:cNvPr>
              <p14:cNvContentPartPr/>
              <p14:nvPr>
                <p:extLst>
                  <p:ext uri="{42D2F446-02D8-4167-A562-619A0277C38B}">
                    <p15:isNarration xmlns:p15="http://schemas.microsoft.com/office/powerpoint/2012/main" val="1"/>
                  </p:ext>
                </p:extLst>
              </p14:nvPr>
            </p14:nvContentPartPr>
            <p14:xfrm>
              <a:off x="1361520" y="1686960"/>
              <a:ext cx="6860160" cy="1709640"/>
            </p14:xfrm>
          </p:contentPart>
        </mc:Choice>
        <mc:Fallback>
          <p:pic>
            <p:nvPicPr>
              <p:cNvPr id="14" name="Ink 13">
                <a:extLst>
                  <a:ext uri="{FF2B5EF4-FFF2-40B4-BE49-F238E27FC236}">
                    <a16:creationId xmlns:a16="http://schemas.microsoft.com/office/drawing/2014/main" id="{CBA5CEC2-56B4-42D1-8F83-D086A712FF10}"/>
                  </a:ext>
                </a:extLst>
              </p:cNvPr>
              <p:cNvPicPr>
                <a:picLocks noGrp="1" noRot="1" noChangeAspect="1" noMove="1" noResize="1" noEditPoints="1" noAdjustHandles="1" noChangeArrowheads="1" noChangeShapeType="1"/>
              </p:cNvPicPr>
              <p:nvPr/>
            </p:nvPicPr>
            <p:blipFill>
              <a:blip r:embed="rId6"/>
              <a:stretch>
                <a:fillRect/>
              </a:stretch>
            </p:blipFill>
            <p:spPr>
              <a:xfrm>
                <a:off x="1345680" y="1623600"/>
                <a:ext cx="6891480" cy="1836360"/>
              </a:xfrm>
              <a:prstGeom prst="rect">
                <a:avLst/>
              </a:prstGeom>
            </p:spPr>
          </p:pic>
        </mc:Fallback>
      </mc:AlternateContent>
      <p:pic>
        <p:nvPicPr>
          <p:cNvPr id="15" name="Audio 14">
            <a:hlinkClick r:id="" action="ppaction://media"/>
            <a:extLst>
              <a:ext uri="{FF2B5EF4-FFF2-40B4-BE49-F238E27FC236}">
                <a16:creationId xmlns:a16="http://schemas.microsoft.com/office/drawing/2014/main" id="{336A3DAB-9A39-4DBF-AABF-CA76D0547FC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8099"/>
    </mc:Choice>
    <mc:Fallback>
      <p:transition spd="slow" advTm="480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par>
                                <p:cTn id="7" presetID="59"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md type="call" cmd="playFrom(0.0)">
                                      <p:cBhvr>
                                        <p:cTn id="9"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Convolutional neural network structure</a:t>
            </a:r>
            <a:endParaRPr/>
          </a:p>
        </p:txBody>
      </p:sp>
      <p:sp>
        <p:nvSpPr>
          <p:cNvPr id="159" name="Google Shape;159;p17"/>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0" name="Google Shape;160;p17"/>
          <p:cNvPicPr preferRelativeResize="0"/>
          <p:nvPr/>
        </p:nvPicPr>
        <p:blipFill rotWithShape="1">
          <a:blip r:embed="rId5">
            <a:alphaModFix/>
          </a:blip>
          <a:srcRect l="3398" t="36983" r="2208" b="16212"/>
          <a:stretch/>
        </p:blipFill>
        <p:spPr>
          <a:xfrm>
            <a:off x="819300" y="1447550"/>
            <a:ext cx="7828055" cy="2911200"/>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4" name="Ink 3">
                <a:extLst>
                  <a:ext uri="{FF2B5EF4-FFF2-40B4-BE49-F238E27FC236}">
                    <a16:creationId xmlns:a16="http://schemas.microsoft.com/office/drawing/2014/main" id="{88908B25-C742-4106-9DA6-AB5D5DD04F0D}"/>
                  </a:ext>
                </a:extLst>
              </p14:cNvPr>
              <p14:cNvContentPartPr/>
              <p14:nvPr>
                <p:extLst>
                  <p:ext uri="{42D2F446-02D8-4167-A562-619A0277C38B}">
                    <p15:isNarration xmlns:p15="http://schemas.microsoft.com/office/powerpoint/2012/main" val="1"/>
                  </p:ext>
                </p:extLst>
              </p14:nvPr>
            </p14:nvContentPartPr>
            <p14:xfrm>
              <a:off x="2866680" y="1566000"/>
              <a:ext cx="3017880" cy="2556720"/>
            </p14:xfrm>
          </p:contentPart>
        </mc:Choice>
        <mc:Fallback>
          <p:pic>
            <p:nvPicPr>
              <p:cNvPr id="4" name="Ink 3">
                <a:extLst>
                  <a:ext uri="{FF2B5EF4-FFF2-40B4-BE49-F238E27FC236}">
                    <a16:creationId xmlns:a16="http://schemas.microsoft.com/office/drawing/2014/main" id="{88908B25-C742-4106-9DA6-AB5D5DD04F0D}"/>
                  </a:ext>
                </a:extLst>
              </p:cNvPr>
              <p:cNvPicPr>
                <a:picLocks noGrp="1" noRot="1" noChangeAspect="1" noMove="1" noResize="1" noEditPoints="1" noAdjustHandles="1" noChangeArrowheads="1" noChangeShapeType="1"/>
              </p:cNvPicPr>
              <p:nvPr/>
            </p:nvPicPr>
            <p:blipFill>
              <a:blip r:embed="rId7"/>
              <a:stretch>
                <a:fillRect/>
              </a:stretch>
            </p:blipFill>
            <p:spPr>
              <a:xfrm>
                <a:off x="2857320" y="1556640"/>
                <a:ext cx="3036600" cy="2575440"/>
              </a:xfrm>
              <a:prstGeom prst="rect">
                <a:avLst/>
              </a:prstGeom>
            </p:spPr>
          </p:pic>
        </mc:Fallback>
      </mc:AlternateContent>
      <p:pic>
        <p:nvPicPr>
          <p:cNvPr id="5" name="Audio 4">
            <a:hlinkClick r:id="" action="ppaction://media"/>
            <a:extLst>
              <a:ext uri="{FF2B5EF4-FFF2-40B4-BE49-F238E27FC236}">
                <a16:creationId xmlns:a16="http://schemas.microsoft.com/office/drawing/2014/main" id="{FCCC6C8B-D8AB-4A4F-BDC4-5FB86270A58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264"/>
    </mc:Choice>
    <mc:Fallback>
      <p:transition spd="slow" advTm="14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6" name="Google Shape;166;p18"/>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67" name="Google Shape;167;p18"/>
          <p:cNvPicPr preferRelativeResize="0"/>
          <p:nvPr/>
        </p:nvPicPr>
        <p:blipFill rotWithShape="1">
          <a:blip r:embed="rId5">
            <a:alphaModFix/>
          </a:blip>
          <a:srcRect l="23809" t="50000" r="41334" b="17587"/>
          <a:stretch/>
        </p:blipFill>
        <p:spPr>
          <a:xfrm>
            <a:off x="1490875" y="933053"/>
            <a:ext cx="6558802" cy="3430949"/>
          </a:xfrm>
          <a:prstGeom prst="rect">
            <a:avLst/>
          </a:prstGeom>
          <a:noFill/>
          <a:ln>
            <a:noFill/>
          </a:ln>
        </p:spPr>
      </p:pic>
      <mc:AlternateContent xmlns:mc="http://schemas.openxmlformats.org/markup-compatibility/2006">
        <mc:Choice xmlns:p14="http://schemas.microsoft.com/office/powerpoint/2010/main" xmlns:iact="http://schemas.microsoft.com/office/powerpoint/2014/inkAction" Requires="p14 iact">
          <p:contentPart p14:bwMode="auto" r:id="rId6">
            <p14:nvContentPartPr>
              <p14:cNvPr id="4" name="Ink 3">
                <a:extLst>
                  <a:ext uri="{FF2B5EF4-FFF2-40B4-BE49-F238E27FC236}">
                    <a16:creationId xmlns:a16="http://schemas.microsoft.com/office/drawing/2014/main" id="{EF33C6A1-3F49-4BFB-922D-0A1D4B3D3437}"/>
                  </a:ext>
                </a:extLst>
              </p14:cNvPr>
              <p14:cNvContentPartPr/>
              <p14:nvPr>
                <p:extLst>
                  <p:ext uri="{42D2F446-02D8-4167-A562-619A0277C38B}">
                    <p15:isNarration xmlns:p15="http://schemas.microsoft.com/office/powerpoint/2012/main" val="1"/>
                  </p:ext>
                </p:extLst>
              </p14:nvPr>
            </p14:nvContentPartPr>
            <p14:xfrm>
              <a:off x="2980080" y="1800360"/>
              <a:ext cx="1164960" cy="998640"/>
            </p14:xfrm>
          </p:contentPart>
        </mc:Choice>
        <mc:Fallback>
          <p:pic>
            <p:nvPicPr>
              <p:cNvPr id="4" name="Ink 3">
                <a:extLst>
                  <a:ext uri="{FF2B5EF4-FFF2-40B4-BE49-F238E27FC236}">
                    <a16:creationId xmlns:a16="http://schemas.microsoft.com/office/drawing/2014/main" id="{EF33C6A1-3F49-4BFB-922D-0A1D4B3D3437}"/>
                  </a:ext>
                </a:extLst>
              </p:cNvPr>
              <p:cNvPicPr>
                <a:picLocks noGrp="1" noRot="1" noChangeAspect="1" noMove="1" noResize="1" noEditPoints="1" noAdjustHandles="1" noChangeArrowheads="1" noChangeShapeType="1"/>
              </p:cNvPicPr>
              <p:nvPr/>
            </p:nvPicPr>
            <p:blipFill>
              <a:blip r:embed="rId7"/>
              <a:stretch>
                <a:fillRect/>
              </a:stretch>
            </p:blipFill>
            <p:spPr>
              <a:xfrm>
                <a:off x="2964240" y="1737000"/>
                <a:ext cx="1196280" cy="1125360"/>
              </a:xfrm>
              <a:prstGeom prst="rect">
                <a:avLst/>
              </a:prstGeom>
            </p:spPr>
          </p:pic>
        </mc:Fallback>
      </mc:AlternateContent>
      <p:pic>
        <p:nvPicPr>
          <p:cNvPr id="5" name="Audio 4">
            <a:hlinkClick r:id="" action="ppaction://media"/>
            <a:extLst>
              <a:ext uri="{FF2B5EF4-FFF2-40B4-BE49-F238E27FC236}">
                <a16:creationId xmlns:a16="http://schemas.microsoft.com/office/drawing/2014/main" id="{CBCF6CAE-A667-4D3F-8C10-9BC9BAE4BBA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636"/>
    </mc:Choice>
    <mc:Fallback>
      <p:transition spd="slow" advTm="12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1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Why Convolutional Neural Network?	</a:t>
            </a:r>
            <a:endParaRPr/>
          </a:p>
        </p:txBody>
      </p:sp>
      <p:sp>
        <p:nvSpPr>
          <p:cNvPr id="173" name="Google Shape;173;p19"/>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There are more recent better performing neural network models for SR. Namely, SRResNet which makes use of Residual connections and SRGAN which makes use of a Generative Adversarial Network.</a:t>
            </a:r>
            <a:endParaRPr/>
          </a:p>
          <a:p>
            <a:pPr marL="0" lvl="0" indent="0" algn="l" rtl="0">
              <a:spcBef>
                <a:spcPts val="1600"/>
              </a:spcBef>
              <a:spcAft>
                <a:spcPts val="0"/>
              </a:spcAft>
              <a:buNone/>
            </a:pPr>
            <a:r>
              <a:rPr lang="zh-CN"/>
              <a:t>We originally wanted to implement ESRGAN, an improvement upon SRGAN. However upon further research that GANs and ResNets have much more complicated structures. SRResnet, SRGAN, and ESRGAN all have much more trainable parameters than SRCNN. The result of this is that training takes much longer to converge. In fact, on the github repo for ESRGAN, it was stated that training took a full week to get decent results. Not only that, but massive datasets are required to prevent overfitting</a:t>
            </a:r>
            <a:endParaRPr/>
          </a:p>
          <a:p>
            <a:pPr marL="0" lvl="0" indent="0" algn="l" rtl="0">
              <a:spcBef>
                <a:spcPts val="1600"/>
              </a:spcBef>
              <a:spcAft>
                <a:spcPts val="1600"/>
              </a:spcAft>
              <a:buNone/>
            </a:pPr>
            <a:r>
              <a:rPr lang="zh-CN"/>
              <a:t>SRCNN has comparatively fewer trainable parameters. This means we can use a smaller datasets and have our training converge faster. </a:t>
            </a:r>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7" name="Ink 6">
                <a:extLst>
                  <a:ext uri="{FF2B5EF4-FFF2-40B4-BE49-F238E27FC236}">
                    <a16:creationId xmlns:a16="http://schemas.microsoft.com/office/drawing/2014/main" id="{87115E1E-268E-4098-99EA-ED75BC72106B}"/>
                  </a:ext>
                </a:extLst>
              </p14:cNvPr>
              <p14:cNvContentPartPr/>
              <p14:nvPr>
                <p:extLst>
                  <p:ext uri="{42D2F446-02D8-4167-A562-619A0277C38B}">
                    <p15:isNarration xmlns:p15="http://schemas.microsoft.com/office/powerpoint/2012/main" val="1"/>
                  </p:ext>
                </p:extLst>
              </p14:nvPr>
            </p14:nvContentPartPr>
            <p14:xfrm>
              <a:off x="2193480" y="1709640"/>
              <a:ext cx="5778720" cy="2163600"/>
            </p14:xfrm>
          </p:contentPart>
        </mc:Choice>
        <mc:Fallback>
          <p:pic>
            <p:nvPicPr>
              <p:cNvPr id="7" name="Ink 6">
                <a:extLst>
                  <a:ext uri="{FF2B5EF4-FFF2-40B4-BE49-F238E27FC236}">
                    <a16:creationId xmlns:a16="http://schemas.microsoft.com/office/drawing/2014/main" id="{87115E1E-268E-4098-99EA-ED75BC72106B}"/>
                  </a:ext>
                </a:extLst>
              </p:cNvPr>
              <p:cNvPicPr>
                <a:picLocks noGrp="1" noRot="1" noChangeAspect="1" noMove="1" noResize="1" noEditPoints="1" noAdjustHandles="1" noChangeArrowheads="1" noChangeShapeType="1"/>
              </p:cNvPicPr>
              <p:nvPr/>
            </p:nvPicPr>
            <p:blipFill>
              <a:blip r:embed="rId6"/>
              <a:stretch>
                <a:fillRect/>
              </a:stretch>
            </p:blipFill>
            <p:spPr>
              <a:xfrm>
                <a:off x="2177640" y="1646280"/>
                <a:ext cx="5810040" cy="2290320"/>
              </a:xfrm>
              <a:prstGeom prst="rect">
                <a:avLst/>
              </a:prstGeom>
            </p:spPr>
          </p:pic>
        </mc:Fallback>
      </mc:AlternateContent>
      <p:pic>
        <p:nvPicPr>
          <p:cNvPr id="8" name="Audio 7">
            <a:hlinkClick r:id="" action="ppaction://media"/>
            <a:extLst>
              <a:ext uri="{FF2B5EF4-FFF2-40B4-BE49-F238E27FC236}">
                <a16:creationId xmlns:a16="http://schemas.microsoft.com/office/drawing/2014/main" id="{63EC1002-F84C-41C6-AD68-D7A9CC2E325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0659"/>
    </mc:Choice>
    <mc:Fallback>
      <p:transition spd="slow" advTm="606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par>
                                <p:cTn id="7" presetID="59"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md type="call" cmd="playFrom(0.0)">
                                      <p:cBhvr>
                                        <p:cTn id="9"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Training process</a:t>
            </a:r>
            <a:endParaRPr/>
          </a:p>
        </p:txBody>
      </p:sp>
      <p:sp>
        <p:nvSpPr>
          <p:cNvPr id="179" name="Google Shape;179;p2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We followed the paper’s method for training.</a:t>
            </a:r>
            <a:endParaRPr/>
          </a:p>
          <a:p>
            <a:pPr marL="0" lvl="0" indent="0" algn="l" rtl="0">
              <a:spcBef>
                <a:spcPts val="1600"/>
              </a:spcBef>
              <a:spcAft>
                <a:spcPts val="0"/>
              </a:spcAft>
              <a:buNone/>
            </a:pPr>
            <a:r>
              <a:rPr lang="zh-CN"/>
              <a:t>Take each image in the training set</a:t>
            </a:r>
            <a:endParaRPr/>
          </a:p>
          <a:p>
            <a:pPr marL="0" lvl="0" indent="0" algn="l" rtl="0">
              <a:spcBef>
                <a:spcPts val="1600"/>
              </a:spcBef>
              <a:spcAft>
                <a:spcPts val="0"/>
              </a:spcAft>
              <a:buNone/>
            </a:pPr>
            <a:r>
              <a:rPr lang="zh-CN"/>
              <a:t>Divide into 33 x 33 patches </a:t>
            </a:r>
            <a:endParaRPr/>
          </a:p>
          <a:p>
            <a:pPr marL="0" lvl="0" indent="0" algn="l" rtl="0">
              <a:spcBef>
                <a:spcPts val="1600"/>
              </a:spcBef>
              <a:spcAft>
                <a:spcPts val="0"/>
              </a:spcAft>
              <a:buNone/>
            </a:pPr>
            <a:r>
              <a:rPr lang="zh-CN"/>
              <a:t>Take the Y channel</a:t>
            </a:r>
            <a:endParaRPr/>
          </a:p>
          <a:p>
            <a:pPr marL="0" lvl="0" indent="0" algn="l" rtl="0">
              <a:spcBef>
                <a:spcPts val="1600"/>
              </a:spcBef>
              <a:spcAft>
                <a:spcPts val="0"/>
              </a:spcAft>
              <a:buNone/>
            </a:pPr>
            <a:r>
              <a:rPr lang="zh-CN"/>
              <a:t>Downscale the image patch by  a scaling factor of 3 then upscale to get training input</a:t>
            </a:r>
            <a:endParaRPr/>
          </a:p>
          <a:p>
            <a:pPr marL="0" lvl="0" indent="0" algn="l" rtl="0">
              <a:spcBef>
                <a:spcPts val="1600"/>
              </a:spcBef>
              <a:spcAft>
                <a:spcPts val="0"/>
              </a:spcAft>
              <a:buNone/>
            </a:pPr>
            <a:r>
              <a:rPr lang="zh-CN"/>
              <a:t>Center crop 21x21 area of the patch to get label</a:t>
            </a:r>
            <a:endParaRPr/>
          </a:p>
          <a:p>
            <a:pPr marL="0" lvl="0" indent="0" algn="l" rtl="0">
              <a:spcBef>
                <a:spcPts val="1600"/>
              </a:spcBef>
              <a:spcAft>
                <a:spcPts val="1600"/>
              </a:spcAft>
              <a:buNone/>
            </a:pPr>
            <a:r>
              <a:rPr lang="zh-CN"/>
              <a:t>The paper took the center 21x21 area to prevent border effects during training</a:t>
            </a:r>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11" name="Ink 10">
                <a:extLst>
                  <a:ext uri="{FF2B5EF4-FFF2-40B4-BE49-F238E27FC236}">
                    <a16:creationId xmlns:a16="http://schemas.microsoft.com/office/drawing/2014/main" id="{B52BC671-DB8B-466D-AF6E-05278AC4161C}"/>
                  </a:ext>
                </a:extLst>
              </p14:cNvPr>
              <p14:cNvContentPartPr/>
              <p14:nvPr>
                <p:extLst>
                  <p:ext uri="{42D2F446-02D8-4167-A562-619A0277C38B}">
                    <p15:isNarration xmlns:p15="http://schemas.microsoft.com/office/powerpoint/2012/main" val="1"/>
                  </p:ext>
                </p:extLst>
              </p14:nvPr>
            </p14:nvContentPartPr>
            <p14:xfrm>
              <a:off x="1452240" y="2639880"/>
              <a:ext cx="5952600" cy="1293840"/>
            </p14:xfrm>
          </p:contentPart>
        </mc:Choice>
        <mc:Fallback>
          <p:pic>
            <p:nvPicPr>
              <p:cNvPr id="11" name="Ink 10">
                <a:extLst>
                  <a:ext uri="{FF2B5EF4-FFF2-40B4-BE49-F238E27FC236}">
                    <a16:creationId xmlns:a16="http://schemas.microsoft.com/office/drawing/2014/main" id="{B52BC671-DB8B-466D-AF6E-05278AC4161C}"/>
                  </a:ext>
                </a:extLst>
              </p:cNvPr>
              <p:cNvPicPr>
                <a:picLocks noGrp="1" noRot="1" noChangeAspect="1" noMove="1" noResize="1" noEditPoints="1" noAdjustHandles="1" noChangeArrowheads="1" noChangeShapeType="1"/>
              </p:cNvPicPr>
              <p:nvPr/>
            </p:nvPicPr>
            <p:blipFill>
              <a:blip r:embed="rId6"/>
              <a:stretch>
                <a:fillRect/>
              </a:stretch>
            </p:blipFill>
            <p:spPr>
              <a:xfrm>
                <a:off x="1436400" y="2576520"/>
                <a:ext cx="5983920" cy="1420560"/>
              </a:xfrm>
              <a:prstGeom prst="rect">
                <a:avLst/>
              </a:prstGeom>
            </p:spPr>
          </p:pic>
        </mc:Fallback>
      </mc:AlternateContent>
      <p:pic>
        <p:nvPicPr>
          <p:cNvPr id="12" name="Audio 11">
            <a:hlinkClick r:id="" action="ppaction://media"/>
            <a:extLst>
              <a:ext uri="{FF2B5EF4-FFF2-40B4-BE49-F238E27FC236}">
                <a16:creationId xmlns:a16="http://schemas.microsoft.com/office/drawing/2014/main" id="{33800B3D-4EC0-4AB2-88A0-F67BE4B6BB5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9061"/>
    </mc:Choice>
    <mc:Fallback>
      <p:transition spd="slow" advTm="39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59"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md type="call" cmd="playFrom(0.0)">
                                      <p:cBhvr>
                                        <p:cTn id="9"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Training set</a:t>
            </a:r>
            <a:endParaRPr/>
          </a:p>
        </p:txBody>
      </p:sp>
      <p:sp>
        <p:nvSpPr>
          <p:cNvPr id="185" name="Google Shape;185;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The patch splitting process allowed us to get a dataset of over 20,000 from a set of 91 images. These 91 images are the same as the ones from the paper</a:t>
            </a:r>
            <a:endParaRPr/>
          </a:p>
          <a:p>
            <a:pPr marL="0" lvl="0" indent="0" algn="l" rtl="0">
              <a:spcBef>
                <a:spcPts val="1600"/>
              </a:spcBef>
              <a:spcAft>
                <a:spcPts val="0"/>
              </a:spcAft>
              <a:buNone/>
            </a:pPr>
            <a:r>
              <a:rPr lang="zh-CN"/>
              <a:t>We used 90 percent of these patches for training, and 10 percent for validation.</a:t>
            </a:r>
            <a:endParaRPr/>
          </a:p>
          <a:p>
            <a:pPr marL="0" lvl="0" indent="0" algn="l" rtl="0">
              <a:spcBef>
                <a:spcPts val="1600"/>
              </a:spcBef>
              <a:spcAft>
                <a:spcPts val="0"/>
              </a:spcAft>
              <a:buNone/>
            </a:pPr>
            <a:r>
              <a:rPr lang="zh-CN"/>
              <a:t>We used 2000 epochs. The process took about 10 hours on a GTX 2060 SUPER. We saved the weights every 50 epochs.</a:t>
            </a:r>
            <a:endParaRPr/>
          </a:p>
          <a:p>
            <a:pPr marL="0" lvl="0" indent="0" algn="l" rtl="0">
              <a:spcBef>
                <a:spcPts val="1600"/>
              </a:spcBef>
              <a:spcAft>
                <a:spcPts val="0"/>
              </a:spcAft>
              <a:buNone/>
            </a:pPr>
            <a:r>
              <a:rPr lang="zh-CN"/>
              <a:t>We used a batch size of 128.  We tried different batch sizes and found 128 to be the fastest for completing an epoch.</a:t>
            </a:r>
            <a:endParaRPr/>
          </a:p>
          <a:p>
            <a:pPr marL="0" lvl="0" indent="0" algn="l" rtl="0">
              <a:spcBef>
                <a:spcPts val="1600"/>
              </a:spcBef>
              <a:spcAft>
                <a:spcPts val="1600"/>
              </a:spcAft>
              <a:buNone/>
            </a:pPr>
            <a:r>
              <a:rPr lang="zh-CN"/>
              <a:t>Our learning rate was 0.0001 for each layer except for the final one where it is 0.00001 as said in the paper</a:t>
            </a:r>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5" name="Ink 4">
                <a:extLst>
                  <a:ext uri="{FF2B5EF4-FFF2-40B4-BE49-F238E27FC236}">
                    <a16:creationId xmlns:a16="http://schemas.microsoft.com/office/drawing/2014/main" id="{AAE64CD7-6B01-4DD8-8347-B755324675F7}"/>
                  </a:ext>
                </a:extLst>
              </p14:cNvPr>
              <p14:cNvContentPartPr/>
              <p14:nvPr>
                <p:extLst>
                  <p:ext uri="{42D2F446-02D8-4167-A562-619A0277C38B}">
                    <p15:isNarration xmlns:p15="http://schemas.microsoft.com/office/powerpoint/2012/main" val="1"/>
                  </p:ext>
                </p:extLst>
              </p14:nvPr>
            </p14:nvContentPartPr>
            <p14:xfrm>
              <a:off x="1459800" y="1709640"/>
              <a:ext cx="6572880" cy="2488680"/>
            </p14:xfrm>
          </p:contentPart>
        </mc:Choice>
        <mc:Fallback>
          <p:pic>
            <p:nvPicPr>
              <p:cNvPr id="5" name="Ink 4">
                <a:extLst>
                  <a:ext uri="{FF2B5EF4-FFF2-40B4-BE49-F238E27FC236}">
                    <a16:creationId xmlns:a16="http://schemas.microsoft.com/office/drawing/2014/main" id="{AAE64CD7-6B01-4DD8-8347-B755324675F7}"/>
                  </a:ext>
                </a:extLst>
              </p:cNvPr>
              <p:cNvPicPr>
                <a:picLocks noGrp="1" noRot="1" noChangeAspect="1" noMove="1" noResize="1" noEditPoints="1" noAdjustHandles="1" noChangeArrowheads="1" noChangeShapeType="1"/>
              </p:cNvPicPr>
              <p:nvPr/>
            </p:nvPicPr>
            <p:blipFill>
              <a:blip r:embed="rId6"/>
              <a:stretch>
                <a:fillRect/>
              </a:stretch>
            </p:blipFill>
            <p:spPr>
              <a:xfrm>
                <a:off x="1443960" y="1646280"/>
                <a:ext cx="6604200" cy="2615400"/>
              </a:xfrm>
              <a:prstGeom prst="rect">
                <a:avLst/>
              </a:prstGeom>
            </p:spPr>
          </p:pic>
        </mc:Fallback>
      </mc:AlternateContent>
      <p:pic>
        <p:nvPicPr>
          <p:cNvPr id="6" name="Audio 5">
            <a:hlinkClick r:id="" action="ppaction://media"/>
            <a:extLst>
              <a:ext uri="{FF2B5EF4-FFF2-40B4-BE49-F238E27FC236}">
                <a16:creationId xmlns:a16="http://schemas.microsoft.com/office/drawing/2014/main" id="{215C9F49-D94A-423D-8EAC-02EA063B70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2681"/>
    </mc:Choice>
    <mc:Fallback>
      <p:transition spd="slow" advTm="426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59"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md type="call" cmd="playFrom(0.0)">
                                      <p:cBhvr>
                                        <p:cTn id="9"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Differences</a:t>
            </a:r>
            <a:endParaRPr/>
          </a:p>
        </p:txBody>
      </p:sp>
      <p:sp>
        <p:nvSpPr>
          <p:cNvPr id="191" name="Google Shape;191;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t>We used PyTorch instead of MATLAB. This is mostly because we have more knowledge in Python and Pytorch than MATLAB</a:t>
            </a:r>
            <a:endParaRPr/>
          </a:p>
          <a:p>
            <a:pPr marL="0" lvl="0" indent="0" algn="l" rtl="0">
              <a:spcBef>
                <a:spcPts val="1600"/>
              </a:spcBef>
              <a:spcAft>
                <a:spcPts val="0"/>
              </a:spcAft>
              <a:buNone/>
            </a:pPr>
            <a:r>
              <a:rPr lang="zh-CN"/>
              <a:t>We used Adam instead of Stochastic Gradient Descent. Adam often converges faster and performs better than Stochastic Gradient Descent.  It changes the learning rate as time goes on instead of keeping it constant like with SGD.  Since we don’t have super high end GPU’s nor a lot of time this seemed to be an appropriate choice.</a:t>
            </a:r>
            <a:endParaRPr/>
          </a:p>
          <a:p>
            <a:pPr marL="0" lvl="0" indent="0" algn="l" rtl="0">
              <a:spcBef>
                <a:spcPts val="1600"/>
              </a:spcBef>
              <a:spcAft>
                <a:spcPts val="1600"/>
              </a:spcAft>
              <a:buNone/>
            </a:pPr>
            <a:r>
              <a:rPr lang="zh-CN"/>
              <a:t>We also let PyTorch handle how weights were initialized instead of following exactly how the paper does it.</a:t>
            </a:r>
            <a:endParaRPr/>
          </a:p>
        </p:txBody>
      </p:sp>
      <mc:AlternateContent xmlns:mc="http://schemas.openxmlformats.org/markup-compatibility/2006">
        <mc:Choice xmlns:p14="http://schemas.microsoft.com/office/powerpoint/2010/main" xmlns:iact="http://schemas.microsoft.com/office/powerpoint/2014/inkAction" Requires="p14 iact">
          <p:contentPart p14:bwMode="auto" r:id="rId5">
            <p14:nvContentPartPr>
              <p14:cNvPr id="4" name="Ink 3">
                <a:extLst>
                  <a:ext uri="{FF2B5EF4-FFF2-40B4-BE49-F238E27FC236}">
                    <a16:creationId xmlns:a16="http://schemas.microsoft.com/office/drawing/2014/main" id="{8660029E-5419-44A9-A3BF-A362982F2790}"/>
                  </a:ext>
                </a:extLst>
              </p14:cNvPr>
              <p14:cNvContentPartPr/>
              <p14:nvPr>
                <p:extLst>
                  <p:ext uri="{42D2F446-02D8-4167-A562-619A0277C38B}">
                    <p15:isNarration xmlns:p15="http://schemas.microsoft.com/office/powerpoint/2012/main" val="1"/>
                  </p:ext>
                </p:extLst>
              </p14:nvPr>
            </p14:nvContentPartPr>
            <p14:xfrm>
              <a:off x="1263240" y="1724760"/>
              <a:ext cx="6625800" cy="2057760"/>
            </p14:xfrm>
          </p:contentPart>
        </mc:Choice>
        <mc:Fallback>
          <p:pic>
            <p:nvPicPr>
              <p:cNvPr id="4" name="Ink 3">
                <a:extLst>
                  <a:ext uri="{FF2B5EF4-FFF2-40B4-BE49-F238E27FC236}">
                    <a16:creationId xmlns:a16="http://schemas.microsoft.com/office/drawing/2014/main" id="{8660029E-5419-44A9-A3BF-A362982F2790}"/>
                  </a:ext>
                </a:extLst>
              </p:cNvPr>
              <p:cNvPicPr>
                <a:picLocks noGrp="1" noRot="1" noChangeAspect="1" noMove="1" noResize="1" noEditPoints="1" noAdjustHandles="1" noChangeArrowheads="1" noChangeShapeType="1"/>
              </p:cNvPicPr>
              <p:nvPr/>
            </p:nvPicPr>
            <p:blipFill>
              <a:blip r:embed="rId6"/>
              <a:stretch>
                <a:fillRect/>
              </a:stretch>
            </p:blipFill>
            <p:spPr>
              <a:xfrm>
                <a:off x="1247400" y="1661400"/>
                <a:ext cx="6657120" cy="2184480"/>
              </a:xfrm>
              <a:prstGeom prst="rect">
                <a:avLst/>
              </a:prstGeom>
            </p:spPr>
          </p:pic>
        </mc:Fallback>
      </mc:AlternateContent>
      <p:pic>
        <p:nvPicPr>
          <p:cNvPr id="5" name="Audio 4">
            <a:hlinkClick r:id="" action="ppaction://media"/>
            <a:extLst>
              <a:ext uri="{FF2B5EF4-FFF2-40B4-BE49-F238E27FC236}">
                <a16:creationId xmlns:a16="http://schemas.microsoft.com/office/drawing/2014/main" id="{7DE0127F-CDFC-4D57-BEAD-0A0D3B7CB4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318500" y="4318000"/>
            <a:ext cx="609600" cy="609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4291"/>
    </mc:Choice>
    <mc:Fallback>
      <p:transition spd="slow" advTm="342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59"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md type="call" cmd="playFrom(0.0)">
                                      <p:cBhvr>
                                        <p:cTn id="9"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5"/>
                </p:tgtEl>
              </p:cMediaNode>
            </p:audio>
          </p:childTnLst>
        </p:cTn>
      </p:par>
    </p:tnLst>
  </p:timing>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5739</Words>
  <Application>Microsoft Office PowerPoint</Application>
  <PresentationFormat>On-screen Show (16:9)</PresentationFormat>
  <Paragraphs>102</Paragraphs>
  <Slides>21</Slides>
  <Notes>21</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Montserrat</vt:lpstr>
      <vt:lpstr>Lato</vt:lpstr>
      <vt:lpstr>Focus</vt:lpstr>
      <vt:lpstr>Super Resolution with Convolutional Neural Network</vt:lpstr>
      <vt:lpstr>What is Super Resolution?</vt:lpstr>
      <vt:lpstr>What we have done so far?</vt:lpstr>
      <vt:lpstr>Convolutional neural network structure</vt:lpstr>
      <vt:lpstr>PowerPoint Presentation</vt:lpstr>
      <vt:lpstr>Why Convolutional Neural Network? </vt:lpstr>
      <vt:lpstr>Training process</vt:lpstr>
      <vt:lpstr>Training set</vt:lpstr>
      <vt:lpstr>Differences</vt:lpstr>
      <vt:lpstr>Some Results (BICUBIC THEN PREDICTION THEN GROUND TRUTH) Struggles to fill in detail</vt:lpstr>
      <vt:lpstr>Some Results (BICUBIC THEN PREDICTION THEN GROUND TRUTH) Anti Aliasing</vt:lpstr>
      <vt:lpstr>PowerPoint Presentation</vt:lpstr>
      <vt:lpstr>GOOD WITH PIXEL ART</vt:lpstr>
      <vt:lpstr>Performance analysis</vt:lpstr>
      <vt:lpstr>Test set</vt:lpstr>
      <vt:lpstr>Performance analysis</vt:lpstr>
      <vt:lpstr>Performance analysis</vt:lpstr>
      <vt:lpstr>Disclaimer</vt:lpstr>
      <vt:lpstr>Convergence</vt:lpstr>
      <vt:lpstr>Challenges faced</vt:lpstr>
      <vt:lpstr>What’s next?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 Resolution with Convolutional Neural Network</dc:title>
  <cp:lastModifiedBy>Tasbir Rahman</cp:lastModifiedBy>
  <cp:revision>3</cp:revision>
  <dcterms:modified xsi:type="dcterms:W3CDTF">2020-12-10T04:28:27Z</dcterms:modified>
</cp:coreProperties>
</file>